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10.xml.rels" ContentType="application/vnd.openxmlformats-package.relationships+xml"/>
  <Override PartName="/ppt/notesSlides/_rels/notesSlide9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4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0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9.jpeg" ContentType="image/jpeg"/>
  <Override PartName="/ppt/media/image3.png" ContentType="image/png"/>
  <Override PartName="/ppt/media/image2.png" ContentType="image/png"/>
  <Override PartName="/ppt/media/image11.png" ContentType="image/pn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15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16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35003A78-785E-4665-B91D-1B516B43DE73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2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D306E0F-92A8-4965-B00F-E2CCC3BA90B2}" type="slidenum">
              <a:rPr lang="en-US" sz="1200"/>
              <a:t>&lt;number&gt;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3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92F8D839-F7B0-4F72-9FC4-9F4823F5211C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3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02A184F-7603-4DEE-AA84-3F6AEEBC85FB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3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7D58CA1-0655-4BDE-87BC-BEF7F578A0C8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3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EAA0804D-776D-41CE-8BCA-07862C8D274F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11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5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15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6/12/14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9F31A10-7D02-47F9-89F9-D3B1F3E9BAF4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6/12/14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38E8B55-2CA7-4D4D-A0CE-DB82C1CA7991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6/12/14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40D36EA-EC2A-430E-A6DF-B57A52B7FA38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6/12/14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643B070-FF4B-4BA9-AA82-B03DA431135D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charm.cs.uiuc.edu/" TargetMode="External"/><Relationship Id="rId2" Type="http://schemas.openxmlformats.org/officeDocument/2006/relationships/image" Target="../media/image9.jpe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380880" y="152280"/>
            <a:ext cx="8381520" cy="3580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Calibri"/>
              </a:rPr>
              <a:t>Charm++ : a very brief Introduction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5100">
                <a:solidFill>
                  <a:srgbClr val="8b8b8b"/>
                </a:solidFill>
                <a:latin typeface="Calibri"/>
              </a:rPr>
              <a:t>Laxmikant (Sanjay) Kale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u="sng">
                <a:solidFill>
                  <a:srgbClr val="0000ff"/>
                </a:solidFill>
                <a:latin typeface="Calibri"/>
                <a:hlinkClick r:id="rId1"/>
              </a:rPr>
              <a:t>http://charm.cs.illinois.edu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Parallel Programming Laboratory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Department of Computer Science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University of Illinois at Urbana Champaign</a:t>
            </a:r>
            <a:endParaRPr/>
          </a:p>
        </p:txBody>
      </p:sp>
      <p:pic>
        <p:nvPicPr>
          <p:cNvPr descr="" id="163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943600" y="5813280"/>
            <a:ext cx="2889000" cy="845640"/>
          </a:xfrm>
          <a:prstGeom prst="rect">
            <a:avLst/>
          </a:prstGeom>
          <a:ln w="9360">
            <a:noFill/>
          </a:ln>
        </p:spPr>
      </p:pic>
      <p:pic>
        <p:nvPicPr>
          <p:cNvPr descr="" id="164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28600" y="5867280"/>
            <a:ext cx="4133520" cy="68544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TextShape 1"/>
          <p:cNvSpPr txBox="1"/>
          <p:nvPr/>
        </p:nvSpPr>
        <p:spPr>
          <a:xfrm>
            <a:off x="380880" y="229320"/>
            <a:ext cx="8305560" cy="791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Empowering the RTS</a:t>
            </a:r>
            <a:endParaRPr/>
          </a:p>
        </p:txBody>
      </p:sp>
      <p:sp>
        <p:nvSpPr>
          <p:cNvPr id="594" name="TextShape 2"/>
          <p:cNvSpPr txBox="1"/>
          <p:nvPr/>
        </p:nvSpPr>
        <p:spPr>
          <a:xfrm>
            <a:off x="380880" y="4495680"/>
            <a:ext cx="8305560" cy="19807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The Adaptive RTS can: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Dynamically balance loads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Optimize communication: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Spread over time, async collectives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Automatic latency tolerance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Prefetch data with almost perfect predictability</a:t>
            </a:r>
            <a:endParaRPr/>
          </a:p>
        </p:txBody>
      </p:sp>
      <p:sp>
        <p:nvSpPr>
          <p:cNvPr id="595" name="CustomShape 3"/>
          <p:cNvSpPr/>
          <p:nvPr/>
        </p:nvSpPr>
        <p:spPr>
          <a:xfrm>
            <a:off x="457200" y="3429000"/>
            <a:ext cx="1980720" cy="60912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alibri"/>
              </a:rPr>
              <a:t>Asynchrony</a:t>
            </a:r>
            <a:endParaRPr/>
          </a:p>
        </p:txBody>
      </p:sp>
      <p:sp>
        <p:nvSpPr>
          <p:cNvPr id="596" name="CustomShape 4"/>
          <p:cNvSpPr/>
          <p:nvPr/>
        </p:nvSpPr>
        <p:spPr>
          <a:xfrm>
            <a:off x="3048120" y="3352680"/>
            <a:ext cx="3200040" cy="83772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alibri"/>
              </a:rPr>
              <a:t>Overdecomposition</a:t>
            </a:r>
            <a:endParaRPr/>
          </a:p>
        </p:txBody>
      </p:sp>
      <p:sp>
        <p:nvSpPr>
          <p:cNvPr id="597" name="CustomShape 5"/>
          <p:cNvSpPr/>
          <p:nvPr/>
        </p:nvSpPr>
        <p:spPr>
          <a:xfrm>
            <a:off x="6705720" y="3429000"/>
            <a:ext cx="2209320" cy="60912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alibri"/>
              </a:rPr>
              <a:t>Migratability</a:t>
            </a:r>
            <a:endParaRPr/>
          </a:p>
        </p:txBody>
      </p:sp>
      <p:sp>
        <p:nvSpPr>
          <p:cNvPr id="598" name="CustomShape 6"/>
          <p:cNvSpPr/>
          <p:nvPr/>
        </p:nvSpPr>
        <p:spPr>
          <a:xfrm>
            <a:off x="2362320" y="1066680"/>
            <a:ext cx="4343040" cy="761760"/>
          </a:xfrm>
          <a:prstGeom prst="roundRect">
            <a:avLst>
              <a:gd fmla="val 16667" name="adj"/>
            </a:avLst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953735"/>
                </a:solidFill>
                <a:latin typeface="Calibri"/>
              </a:rPr>
              <a:t>Adaptive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953735"/>
                </a:solidFill>
                <a:latin typeface="Calibri"/>
              </a:rPr>
              <a:t>Runtime System</a:t>
            </a:r>
            <a:endParaRPr/>
          </a:p>
        </p:txBody>
      </p:sp>
      <p:sp>
        <p:nvSpPr>
          <p:cNvPr id="599" name="CustomShape 7"/>
          <p:cNvSpPr/>
          <p:nvPr/>
        </p:nvSpPr>
        <p:spPr>
          <a:xfrm>
            <a:off x="1600200" y="2362320"/>
            <a:ext cx="1980720" cy="60912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604a7b"/>
              </a:gs>
              <a:gs pos="100000">
                <a:srgbClr val="604a7b"/>
              </a:gs>
            </a:gsLst>
            <a:path path="circle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ffffff"/>
                </a:solidFill>
                <a:latin typeface="Calibri"/>
              </a:rPr>
              <a:t>Introspection</a:t>
            </a:r>
            <a:endParaRPr/>
          </a:p>
        </p:txBody>
      </p:sp>
      <p:sp>
        <p:nvSpPr>
          <p:cNvPr id="600" name="CustomShape 8"/>
          <p:cNvSpPr/>
          <p:nvPr/>
        </p:nvSpPr>
        <p:spPr>
          <a:xfrm>
            <a:off x="5715000" y="2362320"/>
            <a:ext cx="1828440" cy="53316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103664"/>
              </a:gs>
              <a:gs pos="50000">
                <a:srgbClr val="604a7b"/>
              </a:gs>
              <a:gs pos="100000">
                <a:srgbClr val="103664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ffffff"/>
                </a:solidFill>
                <a:latin typeface="Calibri"/>
              </a:rPr>
              <a:t>Adaptivity</a:t>
            </a:r>
            <a:endParaRPr/>
          </a:p>
        </p:txBody>
      </p:sp>
      <p:sp>
        <p:nvSpPr>
          <p:cNvPr id="601" name="TextShape 9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1FF5442-10EE-45DB-A54D-04F0380C0426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71" nodeType="tmRoot" restart="never">
          <p:childTnLst>
            <p:seq>
              <p:cTn dur="indefinite" id="72" nodeType="mainSeq">
                <p:childTnLst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id="75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id="77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78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79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id="82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83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84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>
                            <p:stCondLst>
                              <p:cond delay="1000"/>
                            </p:stCondLst>
                            <p:childTnLst>
                              <p:par>
                                <p:cTn fill="hold" id="86" nodeType="after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id="88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89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90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">
                      <p:stCondLst>
                        <p:cond delay="indefinite"/>
                      </p:stCondLst>
                      <p:childTnLst>
                        <p:par>
                          <p:cTn fill="hold" id="92">
                            <p:stCondLst>
                              <p:cond delay="0"/>
                            </p:stCondLst>
                            <p:childTnLst>
                              <p:par>
                                <p:cTn fill="hold" id="9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48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72" st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108" st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136" st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185" st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CustomShape 1"/>
          <p:cNvSpPr/>
          <p:nvPr/>
        </p:nvSpPr>
        <p:spPr>
          <a:xfrm>
            <a:off x="533520" y="2209680"/>
            <a:ext cx="3047760" cy="60912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alibri"/>
              </a:rPr>
              <a:t>message-driven execution</a:t>
            </a:r>
            <a:endParaRPr/>
          </a:p>
        </p:txBody>
      </p:sp>
      <p:sp>
        <p:nvSpPr>
          <p:cNvPr id="603" name="CustomShape 2"/>
          <p:cNvSpPr/>
          <p:nvPr/>
        </p:nvSpPr>
        <p:spPr>
          <a:xfrm>
            <a:off x="533520" y="3733920"/>
            <a:ext cx="3047760" cy="53316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ffffff"/>
                </a:solidFill>
                <a:latin typeface="Calibri"/>
              </a:rPr>
              <a:t>Migratability</a:t>
            </a:r>
            <a:endParaRPr/>
          </a:p>
        </p:txBody>
      </p:sp>
      <p:sp>
        <p:nvSpPr>
          <p:cNvPr id="604" name="CustomShape 3"/>
          <p:cNvSpPr/>
          <p:nvPr/>
        </p:nvSpPr>
        <p:spPr>
          <a:xfrm>
            <a:off x="533520" y="4876920"/>
            <a:ext cx="3047760" cy="83772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alibri"/>
              </a:rPr>
              <a:t>Introspective and adaptive runtime system</a:t>
            </a:r>
            <a:endParaRPr/>
          </a:p>
        </p:txBody>
      </p:sp>
      <p:sp>
        <p:nvSpPr>
          <p:cNvPr id="605" name="CustomShape 4"/>
          <p:cNvSpPr/>
          <p:nvPr/>
        </p:nvSpPr>
        <p:spPr>
          <a:xfrm>
            <a:off x="3886200" y="1219320"/>
            <a:ext cx="1523520" cy="40824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Scalable Tools</a:t>
            </a:r>
            <a:endParaRPr/>
          </a:p>
        </p:txBody>
      </p:sp>
      <p:sp>
        <p:nvSpPr>
          <p:cNvPr id="606" name="CustomShape 5"/>
          <p:cNvSpPr/>
          <p:nvPr/>
        </p:nvSpPr>
        <p:spPr>
          <a:xfrm>
            <a:off x="5943600" y="1447920"/>
            <a:ext cx="2819160" cy="68544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Automatic overlap of Communication and Computation </a:t>
            </a:r>
            <a:endParaRPr/>
          </a:p>
        </p:txBody>
      </p:sp>
      <p:sp>
        <p:nvSpPr>
          <p:cNvPr id="607" name="CustomShape 6"/>
          <p:cNvSpPr/>
          <p:nvPr/>
        </p:nvSpPr>
        <p:spPr>
          <a:xfrm>
            <a:off x="3505320" y="3048120"/>
            <a:ext cx="1540080" cy="55800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Emulation for Performance Prediction</a:t>
            </a:r>
            <a:endParaRPr/>
          </a:p>
        </p:txBody>
      </p:sp>
      <p:sp>
        <p:nvSpPr>
          <p:cNvPr id="608" name="CustomShape 7"/>
          <p:cNvSpPr/>
          <p:nvPr/>
        </p:nvSpPr>
        <p:spPr>
          <a:xfrm>
            <a:off x="5169240" y="3733920"/>
            <a:ext cx="2450520" cy="38772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Fault Tolerance</a:t>
            </a:r>
            <a:endParaRPr/>
          </a:p>
        </p:txBody>
      </p:sp>
      <p:sp>
        <p:nvSpPr>
          <p:cNvPr id="609" name="CustomShape 8"/>
          <p:cNvSpPr/>
          <p:nvPr/>
        </p:nvSpPr>
        <p:spPr>
          <a:xfrm>
            <a:off x="5181480" y="4800600"/>
            <a:ext cx="2800440" cy="60912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Dynamic load balancing (topology-aware, scalable)</a:t>
            </a:r>
            <a:endParaRPr/>
          </a:p>
        </p:txBody>
      </p:sp>
      <p:sp>
        <p:nvSpPr>
          <p:cNvPr id="610" name="CustomShape 9"/>
          <p:cNvSpPr/>
          <p:nvPr/>
        </p:nvSpPr>
        <p:spPr>
          <a:xfrm>
            <a:off x="5181480" y="5638680"/>
            <a:ext cx="2800440" cy="60912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Temperature/Power/Energy Optimizations</a:t>
            </a:r>
            <a:endParaRPr/>
          </a:p>
        </p:txBody>
      </p:sp>
      <p:sp>
        <p:nvSpPr>
          <p:cNvPr id="611" name="CustomShape 10"/>
          <p:cNvSpPr/>
          <p:nvPr/>
        </p:nvSpPr>
        <p:spPr>
          <a:xfrm>
            <a:off x="1981080" y="2819520"/>
            <a:ext cx="304560" cy="91404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1f497d"/>
          </a:solidFill>
          <a:ln w="9360">
            <a:solidFill>
              <a:srgbClr val="fac090"/>
            </a:solidFill>
            <a:round/>
          </a:ln>
        </p:spPr>
      </p:sp>
      <p:sp>
        <p:nvSpPr>
          <p:cNvPr id="612" name="CustomShape 11"/>
          <p:cNvSpPr/>
          <p:nvPr/>
        </p:nvSpPr>
        <p:spPr>
          <a:xfrm>
            <a:off x="1981080" y="4267080"/>
            <a:ext cx="273960" cy="60912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1f497d"/>
          </a:solidFill>
          <a:ln w="9360">
            <a:solidFill>
              <a:srgbClr val="fac090"/>
            </a:solidFill>
            <a:round/>
          </a:ln>
        </p:spPr>
      </p:sp>
      <p:sp>
        <p:nvSpPr>
          <p:cNvPr id="613" name="TextShape 1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Benefits in Charm++</a:t>
            </a:r>
            <a:endParaRPr/>
          </a:p>
        </p:txBody>
      </p:sp>
      <p:sp>
        <p:nvSpPr>
          <p:cNvPr id="614" name="CustomShape 13"/>
          <p:cNvSpPr/>
          <p:nvPr/>
        </p:nvSpPr>
        <p:spPr>
          <a:xfrm>
            <a:off x="5943600" y="2362320"/>
            <a:ext cx="1599840" cy="30456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Perfect prefetch</a:t>
            </a:r>
            <a:endParaRPr/>
          </a:p>
        </p:txBody>
      </p:sp>
      <p:sp>
        <p:nvSpPr>
          <p:cNvPr id="615" name="CustomShape 14"/>
          <p:cNvSpPr/>
          <p:nvPr/>
        </p:nvSpPr>
        <p:spPr>
          <a:xfrm>
            <a:off x="5181480" y="2819520"/>
            <a:ext cx="1904760" cy="38052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w="9360">
            <a:solidFill>
              <a:srgbClr val="c0504d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Calibri"/>
              </a:rPr>
              <a:t>compositionality</a:t>
            </a:r>
            <a:endParaRPr/>
          </a:p>
        </p:txBody>
      </p:sp>
      <p:sp>
        <p:nvSpPr>
          <p:cNvPr id="616" name="CustomShape 15"/>
          <p:cNvSpPr/>
          <p:nvPr/>
        </p:nvSpPr>
        <p:spPr>
          <a:xfrm flipV="1">
            <a:off x="3581280" y="1627560"/>
            <a:ext cx="1066320" cy="88632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17" name="CustomShape 16"/>
          <p:cNvSpPr/>
          <p:nvPr/>
        </p:nvSpPr>
        <p:spPr>
          <a:xfrm>
            <a:off x="3581280" y="2514600"/>
            <a:ext cx="2361960" cy="36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18" name="CustomShape 17"/>
          <p:cNvSpPr/>
          <p:nvPr/>
        </p:nvSpPr>
        <p:spPr>
          <a:xfrm flipV="1">
            <a:off x="3581280" y="1790280"/>
            <a:ext cx="2361960" cy="72360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19" name="CustomShape 18"/>
          <p:cNvSpPr/>
          <p:nvPr/>
        </p:nvSpPr>
        <p:spPr>
          <a:xfrm>
            <a:off x="3581280" y="2514600"/>
            <a:ext cx="693720" cy="53316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20" name="CustomShape 19"/>
          <p:cNvSpPr/>
          <p:nvPr/>
        </p:nvSpPr>
        <p:spPr>
          <a:xfrm>
            <a:off x="3581280" y="2514600"/>
            <a:ext cx="1599840" cy="49500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21" name="CustomShape 20"/>
          <p:cNvSpPr/>
          <p:nvPr/>
        </p:nvSpPr>
        <p:spPr>
          <a:xfrm flipV="1">
            <a:off x="3581280" y="3926520"/>
            <a:ext cx="1587600" cy="7236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22" name="CustomShape 21"/>
          <p:cNvSpPr/>
          <p:nvPr/>
        </p:nvSpPr>
        <p:spPr>
          <a:xfrm flipV="1">
            <a:off x="3581280" y="5105160"/>
            <a:ext cx="1599840" cy="19008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23" name="CustomShape 22"/>
          <p:cNvSpPr/>
          <p:nvPr/>
        </p:nvSpPr>
        <p:spPr>
          <a:xfrm>
            <a:off x="3581280" y="5295960"/>
            <a:ext cx="1599840" cy="647280"/>
          </a:xfrm>
          <a:prstGeom prst="straightConnector1">
            <a:avLst/>
          </a:prstGeom>
          <a:noFill/>
          <a:ln w="25560">
            <a:solidFill>
              <a:srgbClr val="6b3917"/>
            </a:solidFill>
            <a:round/>
            <a:tailEnd len="lg" type="stealth" w="lg"/>
          </a:ln>
        </p:spPr>
      </p:sp>
      <p:sp>
        <p:nvSpPr>
          <p:cNvPr id="624" name="CustomShape 23"/>
          <p:cNvSpPr/>
          <p:nvPr/>
        </p:nvSpPr>
        <p:spPr>
          <a:xfrm>
            <a:off x="609480" y="1143000"/>
            <a:ext cx="3047760" cy="53316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ffffff"/>
                </a:solidFill>
                <a:latin typeface="Calibri"/>
              </a:rPr>
              <a:t>Over-decomposition</a:t>
            </a:r>
            <a:endParaRPr/>
          </a:p>
        </p:txBody>
      </p:sp>
      <p:sp>
        <p:nvSpPr>
          <p:cNvPr id="625" name="CustomShape 24"/>
          <p:cNvSpPr/>
          <p:nvPr/>
        </p:nvSpPr>
        <p:spPr>
          <a:xfrm>
            <a:off x="1981080" y="1676520"/>
            <a:ext cx="304560" cy="53316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1f497d"/>
          </a:solidFill>
          <a:ln w="9360">
            <a:solidFill>
              <a:srgbClr val="fac090"/>
            </a:solidFill>
            <a:round/>
          </a:ln>
        </p:spPr>
      </p:sp>
      <p:sp>
        <p:nvSpPr>
          <p:cNvPr id="626" name="TextShape 2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9E05FB3-2E7C-4421-BA45-82A1B86B73A4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105" nodeType="tmRoot" restart="never">
          <p:childTnLst>
            <p:seq>
              <p:cTn dur="indefinite" id="106" nodeType="mainSeq">
                <p:childTnLst>
                  <p:par>
                    <p:cTn fill="hold" id="107">
                      <p:stCondLst>
                        <p:cond delay="indefinite"/>
                      </p:stCondLst>
                      <p:childTnLst>
                        <p:par>
                          <p:cTn fill="hold" id="108">
                            <p:stCondLst>
                              <p:cond delay="0"/>
                            </p:stCondLst>
                            <p:childTnLst>
                              <p:par>
                                <p:cTn fill="hold" id="109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11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2">
                      <p:stCondLst>
                        <p:cond delay="indefinite"/>
                      </p:stCondLst>
                      <p:childTnLst>
                        <p:par>
                          <p:cTn fill="hold" id="113">
                            <p:stCondLst>
                              <p:cond delay="0"/>
                            </p:stCondLst>
                            <p:childTnLst>
                              <p:par>
                                <p:cTn fill="hold" id="11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16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7">
                      <p:stCondLst>
                        <p:cond delay="indefinite"/>
                      </p:stCondLst>
                      <p:childTnLst>
                        <p:par>
                          <p:cTn fill="hold" id="118">
                            <p:stCondLst>
                              <p:cond delay="0"/>
                            </p:stCondLst>
                            <p:childTnLst>
                              <p:par>
                                <p:cTn fill="hold" id="11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21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2">
                      <p:stCondLst>
                        <p:cond delay="indefinite"/>
                      </p:stCondLst>
                      <p:childTnLst>
                        <p:par>
                          <p:cTn fill="hold" id="123">
                            <p:stCondLst>
                              <p:cond delay="0"/>
                            </p:stCondLst>
                            <p:childTnLst>
                              <p:par>
                                <p:cTn fill="hold" id="12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26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28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0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2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36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39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42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45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48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9">
                      <p:stCondLst>
                        <p:cond delay="indefinite"/>
                      </p:stCondLst>
                      <p:childTnLst>
                        <p:par>
                          <p:cTn fill="hold" id="150">
                            <p:stCondLst>
                              <p:cond delay="0"/>
                            </p:stCondLst>
                            <p:childTnLst>
                              <p:par>
                                <p:cTn fill="hold" id="15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53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4">
                            <p:stCondLst>
                              <p:cond delay="500"/>
                            </p:stCondLst>
                            <p:childTnLst>
                              <p:par>
                                <p:cTn fill="hold" id="155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57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8">
                      <p:stCondLst>
                        <p:cond delay="indefinite"/>
                      </p:stCondLst>
                      <p:childTnLst>
                        <p:par>
                          <p:cTn fill="hold" id="159">
                            <p:stCondLst>
                              <p:cond delay="0"/>
                            </p:stCondLst>
                            <p:childTnLst>
                              <p:par>
                                <p:cTn fill="hold" id="16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6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64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5">
                      <p:stCondLst>
                        <p:cond delay="indefinite"/>
                      </p:stCondLst>
                      <p:childTnLst>
                        <p:par>
                          <p:cTn fill="hold" id="166">
                            <p:stCondLst>
                              <p:cond delay="0"/>
                            </p:stCondLst>
                            <p:childTnLst>
                              <p:par>
                                <p:cTn fill="hold" id="16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69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72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3">
                      <p:stCondLst>
                        <p:cond delay="indefinite"/>
                      </p:stCondLst>
                      <p:childTnLst>
                        <p:par>
                          <p:cTn fill="hold" id="174">
                            <p:stCondLst>
                              <p:cond delay="0"/>
                            </p:stCondLst>
                            <p:childTnLst>
                              <p:par>
                                <p:cTn fill="hold" id="17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7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7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81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id="184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Exascale Challenges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Main challenge: variability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Static/dynamic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Heterogeneity: processor types, process variation, ..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Power/Temperature/Energy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Component failure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Exacerbated by strong scaling needs from apps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Why?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To deal with these, we must seek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Not full automation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Not full burden on app-developers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But: a good division of labor between the system and app developers</a:t>
            </a:r>
            <a:endParaRPr/>
          </a:p>
          <a:p>
            <a:endParaRPr/>
          </a:p>
        </p:txBody>
      </p:sp>
      <p:sp>
        <p:nvSpPr>
          <p:cNvPr id="16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6C7789D-1828-4DB2-9BD9-8C9ACC15E8C0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Overdecomposition</a:t>
            </a:r>
            <a:endParaRPr/>
          </a:p>
        </p:txBody>
      </p:sp>
      <p:sp>
        <p:nvSpPr>
          <p:cNvPr id="1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Decompose the work units &amp; data units into many more pieces than execution units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Cores/Nodes/..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Not so hard: we do decomposition anyway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</p:txBody>
      </p:sp>
      <p:pic>
        <p:nvPicPr>
          <p:cNvPr descr="" id="170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3175920" y="4169520"/>
            <a:ext cx="2462400" cy="2462400"/>
          </a:xfrm>
          <a:prstGeom prst="rect">
            <a:avLst/>
          </a:prstGeom>
          <a:ln>
            <a:noFill/>
          </a:ln>
        </p:spPr>
      </p:pic>
      <p:sp>
        <p:nvSpPr>
          <p:cNvPr id="17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8D76ED2-E7B2-4AC3-8B18-F61990E957A4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Migratability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Allow these work and data units to be migratable at runtime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i.e. the programmer or runtime, can move them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Consequences for the app-developer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Communication must now be addressed to logical units with global names, not to physical processors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But this is a good thing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Consequences for RTS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Must keep track of where each unit is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Naming and location management</a:t>
            </a:r>
            <a:endParaRPr/>
          </a:p>
          <a:p>
            <a:endParaRPr/>
          </a:p>
        </p:txBody>
      </p:sp>
      <p:sp>
        <p:nvSpPr>
          <p:cNvPr id="17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5B63551-0EA2-458F-8F47-167468EDA3C6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Asynchrony: 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Message-Driven Execution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380880" y="1219320"/>
            <a:ext cx="8457840" cy="4876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Now: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You have multiple units on each processor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They address each other via logical names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Need for scheduling: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What sequence should the work units execute in?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One answer: let the programmer sequence them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Seen in current codes, e.g. some AMR frameworks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Message-driven execution: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Let the work-unit that happens to have data (“message”) available for it execute next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Let the RTS select among ready work units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Programmer should not specify what executes next, but can influence it via priorities</a:t>
            </a:r>
            <a:endParaRPr/>
          </a:p>
          <a:p>
            <a:endParaRPr/>
          </a:p>
        </p:txBody>
      </p:sp>
      <p:sp>
        <p:nvSpPr>
          <p:cNvPr id="17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C6A1013-723B-4026-BD29-B0165C09A551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Message-driven Execution</a:t>
            </a:r>
            <a:endParaRPr/>
          </a:p>
        </p:txBody>
      </p:sp>
      <p:sp>
        <p:nvSpPr>
          <p:cNvPr id="179" name="CustomShape 2"/>
          <p:cNvSpPr/>
          <p:nvPr/>
        </p:nvSpPr>
        <p:spPr>
          <a:xfrm>
            <a:off x="5386680" y="1715400"/>
            <a:ext cx="3302280" cy="431640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180" name="CustomShape 3"/>
          <p:cNvSpPr/>
          <p:nvPr/>
        </p:nvSpPr>
        <p:spPr>
          <a:xfrm>
            <a:off x="5892120" y="200880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181" name="CustomShape 4"/>
          <p:cNvSpPr/>
          <p:nvPr/>
        </p:nvSpPr>
        <p:spPr>
          <a:xfrm>
            <a:off x="6832440" y="223596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2" name="CustomShape 5"/>
          <p:cNvSpPr/>
          <p:nvPr/>
        </p:nvSpPr>
        <p:spPr>
          <a:xfrm>
            <a:off x="5946840" y="312660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183" name="CustomShape 6"/>
          <p:cNvSpPr/>
          <p:nvPr/>
        </p:nvSpPr>
        <p:spPr>
          <a:xfrm>
            <a:off x="6982920" y="296604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184" name="CustomShape 7"/>
          <p:cNvSpPr/>
          <p:nvPr/>
        </p:nvSpPr>
        <p:spPr>
          <a:xfrm>
            <a:off x="7907040" y="321120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5" name="CustomShape 8"/>
          <p:cNvSpPr/>
          <p:nvPr/>
        </p:nvSpPr>
        <p:spPr>
          <a:xfrm>
            <a:off x="5946840" y="3910320"/>
            <a:ext cx="22604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1</a:t>
            </a:r>
            <a:endParaRPr/>
          </a:p>
        </p:txBody>
      </p:sp>
      <p:sp>
        <p:nvSpPr>
          <p:cNvPr id="186" name="CustomShape 9"/>
          <p:cNvSpPr/>
          <p:nvPr/>
        </p:nvSpPr>
        <p:spPr>
          <a:xfrm>
            <a:off x="6069960" y="4575960"/>
            <a:ext cx="2009160" cy="61308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187" name="CustomShape 10"/>
          <p:cNvSpPr/>
          <p:nvPr/>
        </p:nvSpPr>
        <p:spPr>
          <a:xfrm>
            <a:off x="5946840" y="4575960"/>
            <a:ext cx="226044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188" name="CustomShape 11"/>
          <p:cNvSpPr/>
          <p:nvPr/>
        </p:nvSpPr>
        <p:spPr>
          <a:xfrm>
            <a:off x="6003000" y="5384160"/>
            <a:ext cx="206064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189" name="CustomShape 12"/>
          <p:cNvSpPr/>
          <p:nvPr/>
        </p:nvSpPr>
        <p:spPr>
          <a:xfrm>
            <a:off x="7924680" y="5384160"/>
            <a:ext cx="138960" cy="18072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190" name="CustomShape 13"/>
          <p:cNvSpPr/>
          <p:nvPr/>
        </p:nvSpPr>
        <p:spPr>
          <a:xfrm>
            <a:off x="7785360" y="5384160"/>
            <a:ext cx="138960" cy="18072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191" name="CustomShape 14"/>
          <p:cNvSpPr/>
          <p:nvPr/>
        </p:nvSpPr>
        <p:spPr>
          <a:xfrm>
            <a:off x="7646400" y="5384160"/>
            <a:ext cx="138960" cy="18072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192" name="CustomShape 15"/>
          <p:cNvSpPr/>
          <p:nvPr/>
        </p:nvSpPr>
        <p:spPr>
          <a:xfrm>
            <a:off x="7507080" y="5384160"/>
            <a:ext cx="138960" cy="18072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193" name="CustomShape 16"/>
          <p:cNvSpPr/>
          <p:nvPr/>
        </p:nvSpPr>
        <p:spPr>
          <a:xfrm>
            <a:off x="7365600" y="5384160"/>
            <a:ext cx="138960" cy="18072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194" name="CustomShape 17"/>
          <p:cNvSpPr/>
          <p:nvPr/>
        </p:nvSpPr>
        <p:spPr>
          <a:xfrm>
            <a:off x="722628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195" name="CustomShape 18"/>
          <p:cNvSpPr/>
          <p:nvPr/>
        </p:nvSpPr>
        <p:spPr>
          <a:xfrm>
            <a:off x="708732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196" name="CustomShape 19"/>
          <p:cNvSpPr/>
          <p:nvPr/>
        </p:nvSpPr>
        <p:spPr>
          <a:xfrm>
            <a:off x="694800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197" name="CustomShape 20"/>
          <p:cNvSpPr/>
          <p:nvPr/>
        </p:nvSpPr>
        <p:spPr>
          <a:xfrm>
            <a:off x="680868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198" name="CustomShape 21"/>
          <p:cNvSpPr/>
          <p:nvPr/>
        </p:nvSpPr>
        <p:spPr>
          <a:xfrm>
            <a:off x="666972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199" name="CustomShape 22"/>
          <p:cNvSpPr/>
          <p:nvPr/>
        </p:nvSpPr>
        <p:spPr>
          <a:xfrm>
            <a:off x="653040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00" name="CustomShape 23"/>
          <p:cNvSpPr/>
          <p:nvPr/>
        </p:nvSpPr>
        <p:spPr>
          <a:xfrm>
            <a:off x="639540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01" name="CustomShape 24"/>
          <p:cNvSpPr/>
          <p:nvPr/>
        </p:nvSpPr>
        <p:spPr>
          <a:xfrm>
            <a:off x="625680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02" name="CustomShape 25"/>
          <p:cNvSpPr/>
          <p:nvPr/>
        </p:nvSpPr>
        <p:spPr>
          <a:xfrm>
            <a:off x="611532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03" name="CustomShape 26"/>
          <p:cNvSpPr/>
          <p:nvPr/>
        </p:nvSpPr>
        <p:spPr>
          <a:xfrm>
            <a:off x="5972400" y="538416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04" name="CustomShape 27"/>
          <p:cNvSpPr/>
          <p:nvPr/>
        </p:nvSpPr>
        <p:spPr>
          <a:xfrm>
            <a:off x="5914440" y="5565240"/>
            <a:ext cx="21362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205" name="CustomShape 28"/>
          <p:cNvSpPr/>
          <p:nvPr/>
        </p:nvSpPr>
        <p:spPr>
          <a:xfrm>
            <a:off x="457200" y="1715400"/>
            <a:ext cx="3307680" cy="431640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206" name="CustomShape 29"/>
          <p:cNvSpPr/>
          <p:nvPr/>
        </p:nvSpPr>
        <p:spPr>
          <a:xfrm>
            <a:off x="872640" y="212328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207" name="CustomShape 30"/>
          <p:cNvSpPr/>
          <p:nvPr/>
        </p:nvSpPr>
        <p:spPr>
          <a:xfrm>
            <a:off x="2586960" y="189612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208" name="CustomShape 31"/>
          <p:cNvSpPr/>
          <p:nvPr/>
        </p:nvSpPr>
        <p:spPr>
          <a:xfrm>
            <a:off x="1813320" y="235044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209" name="CustomShape 32"/>
          <p:cNvSpPr/>
          <p:nvPr/>
        </p:nvSpPr>
        <p:spPr>
          <a:xfrm>
            <a:off x="1146240" y="267156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210" name="CustomShape 33"/>
          <p:cNvSpPr/>
          <p:nvPr/>
        </p:nvSpPr>
        <p:spPr>
          <a:xfrm>
            <a:off x="927360" y="324108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211" name="CustomShape 34"/>
          <p:cNvSpPr/>
          <p:nvPr/>
        </p:nvSpPr>
        <p:spPr>
          <a:xfrm>
            <a:off x="1963440" y="308052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212" name="CustomShape 35"/>
          <p:cNvSpPr/>
          <p:nvPr/>
        </p:nvSpPr>
        <p:spPr>
          <a:xfrm>
            <a:off x="2887560" y="251100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3" name="CustomShape 36"/>
          <p:cNvSpPr/>
          <p:nvPr/>
        </p:nvSpPr>
        <p:spPr>
          <a:xfrm>
            <a:off x="2887560" y="3326040"/>
            <a:ext cx="300240" cy="32076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4" name="CustomShape 37"/>
          <p:cNvSpPr/>
          <p:nvPr/>
        </p:nvSpPr>
        <p:spPr>
          <a:xfrm>
            <a:off x="927360" y="4024800"/>
            <a:ext cx="22604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0</a:t>
            </a:r>
            <a:endParaRPr/>
          </a:p>
        </p:txBody>
      </p:sp>
      <p:sp>
        <p:nvSpPr>
          <p:cNvPr id="215" name="CustomShape 38"/>
          <p:cNvSpPr/>
          <p:nvPr/>
        </p:nvSpPr>
        <p:spPr>
          <a:xfrm>
            <a:off x="1050480" y="4690440"/>
            <a:ext cx="2009160" cy="61308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216" name="CustomShape 39"/>
          <p:cNvSpPr/>
          <p:nvPr/>
        </p:nvSpPr>
        <p:spPr>
          <a:xfrm>
            <a:off x="927360" y="4690440"/>
            <a:ext cx="226044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217" name="CustomShape 40"/>
          <p:cNvSpPr/>
          <p:nvPr/>
        </p:nvSpPr>
        <p:spPr>
          <a:xfrm>
            <a:off x="983880" y="5498640"/>
            <a:ext cx="206064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18" name="CustomShape 41"/>
          <p:cNvSpPr/>
          <p:nvPr/>
        </p:nvSpPr>
        <p:spPr>
          <a:xfrm>
            <a:off x="2905200" y="5498640"/>
            <a:ext cx="138960" cy="18072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219" name="CustomShape 42"/>
          <p:cNvSpPr/>
          <p:nvPr/>
        </p:nvSpPr>
        <p:spPr>
          <a:xfrm>
            <a:off x="2766240" y="5498640"/>
            <a:ext cx="138960" cy="18072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220" name="CustomShape 43"/>
          <p:cNvSpPr/>
          <p:nvPr/>
        </p:nvSpPr>
        <p:spPr>
          <a:xfrm>
            <a:off x="2626920" y="5498640"/>
            <a:ext cx="138960" cy="18072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221" name="CustomShape 44"/>
          <p:cNvSpPr/>
          <p:nvPr/>
        </p:nvSpPr>
        <p:spPr>
          <a:xfrm>
            <a:off x="2487600" y="5498640"/>
            <a:ext cx="138960" cy="18072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222" name="CustomShape 45"/>
          <p:cNvSpPr/>
          <p:nvPr/>
        </p:nvSpPr>
        <p:spPr>
          <a:xfrm>
            <a:off x="2346480" y="5498640"/>
            <a:ext cx="138960" cy="18072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223" name="CustomShape 46"/>
          <p:cNvSpPr/>
          <p:nvPr/>
        </p:nvSpPr>
        <p:spPr>
          <a:xfrm>
            <a:off x="2207160" y="5498640"/>
            <a:ext cx="138960" cy="180720"/>
          </a:xfrm>
          <a:prstGeom prst="rect">
            <a:avLst/>
          </a:prstGeom>
          <a:solidFill>
            <a:srgbClr val="d7e4bd"/>
          </a:solidFill>
          <a:ln w="9360">
            <a:solidFill>
              <a:srgbClr val="4a7ebb"/>
            </a:solidFill>
            <a:round/>
          </a:ln>
        </p:spPr>
      </p:sp>
      <p:sp>
        <p:nvSpPr>
          <p:cNvPr id="224" name="CustomShape 47"/>
          <p:cNvSpPr/>
          <p:nvPr/>
        </p:nvSpPr>
        <p:spPr>
          <a:xfrm>
            <a:off x="206784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25" name="CustomShape 48"/>
          <p:cNvSpPr/>
          <p:nvPr/>
        </p:nvSpPr>
        <p:spPr>
          <a:xfrm>
            <a:off x="192852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26" name="CustomShape 49"/>
          <p:cNvSpPr/>
          <p:nvPr/>
        </p:nvSpPr>
        <p:spPr>
          <a:xfrm>
            <a:off x="178956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27" name="CustomShape 50"/>
          <p:cNvSpPr/>
          <p:nvPr/>
        </p:nvSpPr>
        <p:spPr>
          <a:xfrm>
            <a:off x="165024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28" name="CustomShape 51"/>
          <p:cNvSpPr/>
          <p:nvPr/>
        </p:nvSpPr>
        <p:spPr>
          <a:xfrm>
            <a:off x="151092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29" name="CustomShape 52"/>
          <p:cNvSpPr/>
          <p:nvPr/>
        </p:nvSpPr>
        <p:spPr>
          <a:xfrm>
            <a:off x="137628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30" name="CustomShape 53"/>
          <p:cNvSpPr/>
          <p:nvPr/>
        </p:nvSpPr>
        <p:spPr>
          <a:xfrm>
            <a:off x="123732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31" name="CustomShape 54"/>
          <p:cNvSpPr/>
          <p:nvPr/>
        </p:nvSpPr>
        <p:spPr>
          <a:xfrm>
            <a:off x="109584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32" name="CustomShape 55"/>
          <p:cNvSpPr/>
          <p:nvPr/>
        </p:nvSpPr>
        <p:spPr>
          <a:xfrm>
            <a:off x="952920" y="5498640"/>
            <a:ext cx="13896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33" name="CustomShape 56"/>
          <p:cNvSpPr/>
          <p:nvPr/>
        </p:nvSpPr>
        <p:spPr>
          <a:xfrm>
            <a:off x="895320" y="5679720"/>
            <a:ext cx="21362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234" name="CustomShape 57"/>
          <p:cNvSpPr/>
          <p:nvPr/>
        </p:nvSpPr>
        <p:spPr>
          <a:xfrm>
            <a:off x="3453480" y="2858040"/>
            <a:ext cx="114480" cy="263520"/>
          </a:xfrm>
          <a:prstGeom prst="roundRect">
            <a:avLst>
              <a:gd fmla="val 16667" name="adj"/>
            </a:avLst>
          </a:prstGeom>
          <a:solidFill>
            <a:srgbClr val="31859c"/>
          </a:solidFill>
          <a:ln w="9360">
            <a:solidFill>
              <a:srgbClr val="ffffff"/>
            </a:solidFill>
            <a:round/>
          </a:ln>
        </p:spPr>
      </p:sp>
      <p:sp>
        <p:nvSpPr>
          <p:cNvPr id="235" name="CustomShape 58"/>
          <p:cNvSpPr/>
          <p:nvPr/>
        </p:nvSpPr>
        <p:spPr>
          <a:xfrm>
            <a:off x="3274200" y="2598840"/>
            <a:ext cx="2497680" cy="68760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236" name="CustomShape 59"/>
          <p:cNvSpPr/>
          <p:nvPr/>
        </p:nvSpPr>
        <p:spPr>
          <a:xfrm>
            <a:off x="3840480" y="2355480"/>
            <a:ext cx="164592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A[..].foo(…)</a:t>
            </a:r>
            <a:endParaRPr/>
          </a:p>
        </p:txBody>
      </p:sp>
      <p:sp>
        <p:nvSpPr>
          <p:cNvPr id="237" name="CustomShape 60"/>
          <p:cNvSpPr/>
          <p:nvPr/>
        </p:nvSpPr>
        <p:spPr>
          <a:xfrm flipH="1" flipV="1">
            <a:off x="6111000" y="3446640"/>
            <a:ext cx="284040" cy="1127880"/>
          </a:xfrm>
          <a:prstGeom prst="straightConnector1">
            <a:avLst/>
          </a:prstGeom>
          <a:noFill/>
          <a:ln w="25560">
            <a:solidFill>
              <a:srgbClr val="31859c"/>
            </a:solidFill>
            <a:round/>
            <a:tailEnd len="med" type="arrow" w="med"/>
          </a:ln>
        </p:spPr>
      </p:sp>
      <p:sp>
        <p:nvSpPr>
          <p:cNvPr id="238" name="CustomShape 61"/>
          <p:cNvSpPr/>
          <p:nvPr/>
        </p:nvSpPr>
        <p:spPr>
          <a:xfrm>
            <a:off x="6571080" y="5334480"/>
            <a:ext cx="114480" cy="263520"/>
          </a:xfrm>
          <a:prstGeom prst="roundRect">
            <a:avLst>
              <a:gd fmla="val 16667" name="adj"/>
            </a:avLst>
          </a:prstGeom>
          <a:solidFill>
            <a:srgbClr val="31859c"/>
          </a:solidFill>
          <a:ln w="9360">
            <a:solidFill>
              <a:srgbClr val="ffffff"/>
            </a:solidFill>
            <a:round/>
          </a:ln>
        </p:spPr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8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4533840" y="3549600"/>
            <a:ext cx="2556720" cy="301176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240" name="CustomShape 2"/>
          <p:cNvSpPr/>
          <p:nvPr/>
        </p:nvSpPr>
        <p:spPr>
          <a:xfrm>
            <a:off x="1820160" y="3549600"/>
            <a:ext cx="2560680" cy="301176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241" name="CustomShape 3"/>
          <p:cNvSpPr/>
          <p:nvPr/>
        </p:nvSpPr>
        <p:spPr>
          <a:xfrm>
            <a:off x="4533840" y="338760"/>
            <a:ext cx="2556720" cy="301572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242" name="CustomShape 4"/>
          <p:cNvSpPr/>
          <p:nvPr/>
        </p:nvSpPr>
        <p:spPr>
          <a:xfrm>
            <a:off x="1820160" y="360000"/>
            <a:ext cx="2560680" cy="301572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243" name="CustomShape 5"/>
          <p:cNvSpPr/>
          <p:nvPr/>
        </p:nvSpPr>
        <p:spPr>
          <a:xfrm>
            <a:off x="2248920" y="3829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244" name="CustomShape 6"/>
          <p:cNvSpPr/>
          <p:nvPr/>
        </p:nvSpPr>
        <p:spPr>
          <a:xfrm>
            <a:off x="2977200" y="398808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245" name="CustomShape 7"/>
          <p:cNvSpPr/>
          <p:nvPr/>
        </p:nvSpPr>
        <p:spPr>
          <a:xfrm>
            <a:off x="2460600" y="421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246" name="CustomShape 8"/>
          <p:cNvSpPr/>
          <p:nvPr/>
        </p:nvSpPr>
        <p:spPr>
          <a:xfrm>
            <a:off x="3093480" y="44982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247" name="CustomShape 9"/>
          <p:cNvSpPr/>
          <p:nvPr/>
        </p:nvSpPr>
        <p:spPr>
          <a:xfrm>
            <a:off x="3808800" y="41000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8" name="CustomShape 10"/>
          <p:cNvSpPr/>
          <p:nvPr/>
        </p:nvSpPr>
        <p:spPr>
          <a:xfrm>
            <a:off x="2291400" y="515808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2</a:t>
            </a:r>
            <a:endParaRPr/>
          </a:p>
        </p:txBody>
      </p:sp>
      <p:sp>
        <p:nvSpPr>
          <p:cNvPr id="249" name="CustomShape 11"/>
          <p:cNvSpPr/>
          <p:nvPr/>
        </p:nvSpPr>
        <p:spPr>
          <a:xfrm>
            <a:off x="2386440" y="56228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250" name="CustomShape 12"/>
          <p:cNvSpPr/>
          <p:nvPr/>
        </p:nvSpPr>
        <p:spPr>
          <a:xfrm>
            <a:off x="2291400" y="56228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251" name="CustomShape 13"/>
          <p:cNvSpPr/>
          <p:nvPr/>
        </p:nvSpPr>
        <p:spPr>
          <a:xfrm>
            <a:off x="2334960" y="61876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52" name="CustomShape 14"/>
          <p:cNvSpPr/>
          <p:nvPr/>
        </p:nvSpPr>
        <p:spPr>
          <a:xfrm>
            <a:off x="3822480" y="61876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253" name="CustomShape 15"/>
          <p:cNvSpPr/>
          <p:nvPr/>
        </p:nvSpPr>
        <p:spPr>
          <a:xfrm>
            <a:off x="3714840" y="61876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254" name="CustomShape 16"/>
          <p:cNvSpPr/>
          <p:nvPr/>
        </p:nvSpPr>
        <p:spPr>
          <a:xfrm>
            <a:off x="3607200" y="61876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255" name="CustomShape 17"/>
          <p:cNvSpPr/>
          <p:nvPr/>
        </p:nvSpPr>
        <p:spPr>
          <a:xfrm>
            <a:off x="3499200" y="61876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256" name="CustomShape 18"/>
          <p:cNvSpPr/>
          <p:nvPr/>
        </p:nvSpPr>
        <p:spPr>
          <a:xfrm>
            <a:off x="3389760" y="61876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257" name="CustomShape 19"/>
          <p:cNvSpPr/>
          <p:nvPr/>
        </p:nvSpPr>
        <p:spPr>
          <a:xfrm>
            <a:off x="32821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58" name="CustomShape 20"/>
          <p:cNvSpPr/>
          <p:nvPr/>
        </p:nvSpPr>
        <p:spPr>
          <a:xfrm>
            <a:off x="31741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59" name="CustomShape 21"/>
          <p:cNvSpPr/>
          <p:nvPr/>
        </p:nvSpPr>
        <p:spPr>
          <a:xfrm>
            <a:off x="30664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0" name="CustomShape 22"/>
          <p:cNvSpPr/>
          <p:nvPr/>
        </p:nvSpPr>
        <p:spPr>
          <a:xfrm>
            <a:off x="29588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1" name="CustomShape 23"/>
          <p:cNvSpPr/>
          <p:nvPr/>
        </p:nvSpPr>
        <p:spPr>
          <a:xfrm>
            <a:off x="28508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2" name="CustomShape 24"/>
          <p:cNvSpPr/>
          <p:nvPr/>
        </p:nvSpPr>
        <p:spPr>
          <a:xfrm>
            <a:off x="27432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3" name="CustomShape 25"/>
          <p:cNvSpPr/>
          <p:nvPr/>
        </p:nvSpPr>
        <p:spPr>
          <a:xfrm>
            <a:off x="26388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4" name="CustomShape 26"/>
          <p:cNvSpPr/>
          <p:nvPr/>
        </p:nvSpPr>
        <p:spPr>
          <a:xfrm>
            <a:off x="253116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5" name="CustomShape 27"/>
          <p:cNvSpPr/>
          <p:nvPr/>
        </p:nvSpPr>
        <p:spPr>
          <a:xfrm>
            <a:off x="2421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6" name="CustomShape 28"/>
          <p:cNvSpPr/>
          <p:nvPr/>
        </p:nvSpPr>
        <p:spPr>
          <a:xfrm>
            <a:off x="23112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67" name="CustomShape 29"/>
          <p:cNvSpPr/>
          <p:nvPr/>
        </p:nvSpPr>
        <p:spPr>
          <a:xfrm>
            <a:off x="2266200" y="631440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268" name="CustomShape 30"/>
          <p:cNvSpPr/>
          <p:nvPr/>
        </p:nvSpPr>
        <p:spPr>
          <a:xfrm>
            <a:off x="4925160" y="5436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269" name="CustomShape 31"/>
          <p:cNvSpPr/>
          <p:nvPr/>
        </p:nvSpPr>
        <p:spPr>
          <a:xfrm>
            <a:off x="5653440" y="70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270" name="CustomShape 32"/>
          <p:cNvSpPr/>
          <p:nvPr/>
        </p:nvSpPr>
        <p:spPr>
          <a:xfrm>
            <a:off x="4967640" y="13244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271" name="CustomShape 33"/>
          <p:cNvSpPr/>
          <p:nvPr/>
        </p:nvSpPr>
        <p:spPr>
          <a:xfrm>
            <a:off x="5769720" y="121248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272" name="CustomShape 34"/>
          <p:cNvSpPr/>
          <p:nvPr/>
        </p:nvSpPr>
        <p:spPr>
          <a:xfrm>
            <a:off x="3576240" y="3670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273" name="CustomShape 35"/>
          <p:cNvSpPr/>
          <p:nvPr/>
        </p:nvSpPr>
        <p:spPr>
          <a:xfrm>
            <a:off x="2291400" y="46101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274" name="CustomShape 36"/>
          <p:cNvSpPr/>
          <p:nvPr/>
        </p:nvSpPr>
        <p:spPr>
          <a:xfrm>
            <a:off x="3808800" y="4669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5" name="CustomShape 37"/>
          <p:cNvSpPr/>
          <p:nvPr/>
        </p:nvSpPr>
        <p:spPr>
          <a:xfrm>
            <a:off x="6252480" y="3848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276" name="CustomShape 38"/>
          <p:cNvSpPr/>
          <p:nvPr/>
        </p:nvSpPr>
        <p:spPr>
          <a:xfrm>
            <a:off x="5136840" y="9266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277" name="CustomShape 39"/>
          <p:cNvSpPr/>
          <p:nvPr/>
        </p:nvSpPr>
        <p:spPr>
          <a:xfrm>
            <a:off x="6485400" y="814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8" name="CustomShape 40"/>
          <p:cNvSpPr/>
          <p:nvPr/>
        </p:nvSpPr>
        <p:spPr>
          <a:xfrm>
            <a:off x="6485400" y="13838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9" name="CustomShape 41"/>
          <p:cNvSpPr/>
          <p:nvPr/>
        </p:nvSpPr>
        <p:spPr>
          <a:xfrm>
            <a:off x="4967640" y="187236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1</a:t>
            </a:r>
            <a:endParaRPr/>
          </a:p>
        </p:txBody>
      </p:sp>
      <p:sp>
        <p:nvSpPr>
          <p:cNvPr id="280" name="CustomShape 42"/>
          <p:cNvSpPr/>
          <p:nvPr/>
        </p:nvSpPr>
        <p:spPr>
          <a:xfrm>
            <a:off x="5062680" y="233712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281" name="CustomShape 43"/>
          <p:cNvSpPr/>
          <p:nvPr/>
        </p:nvSpPr>
        <p:spPr>
          <a:xfrm>
            <a:off x="4967640" y="233712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282" name="CustomShape 44"/>
          <p:cNvSpPr/>
          <p:nvPr/>
        </p:nvSpPr>
        <p:spPr>
          <a:xfrm>
            <a:off x="5011200" y="290196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83" name="CustomShape 45"/>
          <p:cNvSpPr/>
          <p:nvPr/>
        </p:nvSpPr>
        <p:spPr>
          <a:xfrm>
            <a:off x="6499080" y="290196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284" name="CustomShape 46"/>
          <p:cNvSpPr/>
          <p:nvPr/>
        </p:nvSpPr>
        <p:spPr>
          <a:xfrm>
            <a:off x="6391080" y="290196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285" name="CustomShape 47"/>
          <p:cNvSpPr/>
          <p:nvPr/>
        </p:nvSpPr>
        <p:spPr>
          <a:xfrm>
            <a:off x="6283440" y="290196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286" name="CustomShape 48"/>
          <p:cNvSpPr/>
          <p:nvPr/>
        </p:nvSpPr>
        <p:spPr>
          <a:xfrm>
            <a:off x="6175440" y="290196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287" name="CustomShape 49"/>
          <p:cNvSpPr/>
          <p:nvPr/>
        </p:nvSpPr>
        <p:spPr>
          <a:xfrm>
            <a:off x="6066000" y="290196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288" name="CustomShape 50"/>
          <p:cNvSpPr/>
          <p:nvPr/>
        </p:nvSpPr>
        <p:spPr>
          <a:xfrm>
            <a:off x="595836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89" name="CustomShape 51"/>
          <p:cNvSpPr/>
          <p:nvPr/>
        </p:nvSpPr>
        <p:spPr>
          <a:xfrm>
            <a:off x="585072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0" name="CustomShape 52"/>
          <p:cNvSpPr/>
          <p:nvPr/>
        </p:nvSpPr>
        <p:spPr>
          <a:xfrm>
            <a:off x="574272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1" name="CustomShape 53"/>
          <p:cNvSpPr/>
          <p:nvPr/>
        </p:nvSpPr>
        <p:spPr>
          <a:xfrm>
            <a:off x="563508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2" name="CustomShape 54"/>
          <p:cNvSpPr/>
          <p:nvPr/>
        </p:nvSpPr>
        <p:spPr>
          <a:xfrm>
            <a:off x="552708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3" name="CustomShape 55"/>
          <p:cNvSpPr/>
          <p:nvPr/>
        </p:nvSpPr>
        <p:spPr>
          <a:xfrm>
            <a:off x="54194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4" name="CustomShape 56"/>
          <p:cNvSpPr/>
          <p:nvPr/>
        </p:nvSpPr>
        <p:spPr>
          <a:xfrm>
            <a:off x="53150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5" name="CustomShape 57"/>
          <p:cNvSpPr/>
          <p:nvPr/>
        </p:nvSpPr>
        <p:spPr>
          <a:xfrm>
            <a:off x="520740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6" name="CustomShape 58"/>
          <p:cNvSpPr/>
          <p:nvPr/>
        </p:nvSpPr>
        <p:spPr>
          <a:xfrm>
            <a:off x="509796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7" name="CustomShape 59"/>
          <p:cNvSpPr/>
          <p:nvPr/>
        </p:nvSpPr>
        <p:spPr>
          <a:xfrm>
            <a:off x="49874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98" name="CustomShape 60"/>
          <p:cNvSpPr/>
          <p:nvPr/>
        </p:nvSpPr>
        <p:spPr>
          <a:xfrm>
            <a:off x="4942800" y="302868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299" name="CustomShape 61"/>
          <p:cNvSpPr/>
          <p:nvPr/>
        </p:nvSpPr>
        <p:spPr>
          <a:xfrm>
            <a:off x="2142000" y="6447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300" name="CustomShape 62"/>
          <p:cNvSpPr/>
          <p:nvPr/>
        </p:nvSpPr>
        <p:spPr>
          <a:xfrm>
            <a:off x="3469320" y="4860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301" name="CustomShape 63"/>
          <p:cNvSpPr/>
          <p:nvPr/>
        </p:nvSpPr>
        <p:spPr>
          <a:xfrm>
            <a:off x="2870280" y="8035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302" name="CustomShape 64"/>
          <p:cNvSpPr/>
          <p:nvPr/>
        </p:nvSpPr>
        <p:spPr>
          <a:xfrm>
            <a:off x="2353680" y="10278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303" name="CustomShape 65"/>
          <p:cNvSpPr/>
          <p:nvPr/>
        </p:nvSpPr>
        <p:spPr>
          <a:xfrm>
            <a:off x="2184480" y="14259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304" name="CustomShape 66"/>
          <p:cNvSpPr/>
          <p:nvPr/>
        </p:nvSpPr>
        <p:spPr>
          <a:xfrm>
            <a:off x="2986560" y="13136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305" name="CustomShape 67"/>
          <p:cNvSpPr/>
          <p:nvPr/>
        </p:nvSpPr>
        <p:spPr>
          <a:xfrm>
            <a:off x="3701880" y="9158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306" name="CustomShape 68"/>
          <p:cNvSpPr/>
          <p:nvPr/>
        </p:nvSpPr>
        <p:spPr>
          <a:xfrm>
            <a:off x="3701880" y="14850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307" name="CustomShape 69"/>
          <p:cNvSpPr/>
          <p:nvPr/>
        </p:nvSpPr>
        <p:spPr>
          <a:xfrm>
            <a:off x="2184480" y="197352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0</a:t>
            </a:r>
            <a:endParaRPr/>
          </a:p>
        </p:txBody>
      </p:sp>
      <p:sp>
        <p:nvSpPr>
          <p:cNvPr id="308" name="CustomShape 70"/>
          <p:cNvSpPr/>
          <p:nvPr/>
        </p:nvSpPr>
        <p:spPr>
          <a:xfrm>
            <a:off x="2279520" y="24386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309" name="CustomShape 71"/>
          <p:cNvSpPr/>
          <p:nvPr/>
        </p:nvSpPr>
        <p:spPr>
          <a:xfrm>
            <a:off x="2184480" y="24386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310" name="CustomShape 72"/>
          <p:cNvSpPr/>
          <p:nvPr/>
        </p:nvSpPr>
        <p:spPr>
          <a:xfrm>
            <a:off x="2228040" y="30034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11" name="CustomShape 73"/>
          <p:cNvSpPr/>
          <p:nvPr/>
        </p:nvSpPr>
        <p:spPr>
          <a:xfrm>
            <a:off x="3715560" y="30034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312" name="CustomShape 74"/>
          <p:cNvSpPr/>
          <p:nvPr/>
        </p:nvSpPr>
        <p:spPr>
          <a:xfrm>
            <a:off x="3607920" y="30034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313" name="CustomShape 75"/>
          <p:cNvSpPr/>
          <p:nvPr/>
        </p:nvSpPr>
        <p:spPr>
          <a:xfrm>
            <a:off x="3500280" y="30034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314" name="CustomShape 76"/>
          <p:cNvSpPr/>
          <p:nvPr/>
        </p:nvSpPr>
        <p:spPr>
          <a:xfrm>
            <a:off x="3392280" y="30034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315" name="CustomShape 77"/>
          <p:cNvSpPr/>
          <p:nvPr/>
        </p:nvSpPr>
        <p:spPr>
          <a:xfrm>
            <a:off x="3282840" y="30034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316" name="CustomShape 78"/>
          <p:cNvSpPr/>
          <p:nvPr/>
        </p:nvSpPr>
        <p:spPr>
          <a:xfrm>
            <a:off x="3175200" y="3003480"/>
            <a:ext cx="107280" cy="126000"/>
          </a:xfrm>
          <a:prstGeom prst="rect">
            <a:avLst/>
          </a:prstGeom>
          <a:solidFill>
            <a:srgbClr val="d7e4bd"/>
          </a:solidFill>
          <a:ln w="9360">
            <a:solidFill>
              <a:srgbClr val="4a7ebb"/>
            </a:solidFill>
            <a:round/>
          </a:ln>
        </p:spPr>
      </p:sp>
      <p:sp>
        <p:nvSpPr>
          <p:cNvPr id="317" name="CustomShape 79"/>
          <p:cNvSpPr/>
          <p:nvPr/>
        </p:nvSpPr>
        <p:spPr>
          <a:xfrm>
            <a:off x="306720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18" name="CustomShape 80"/>
          <p:cNvSpPr/>
          <p:nvPr/>
        </p:nvSpPr>
        <p:spPr>
          <a:xfrm>
            <a:off x="295956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19" name="CustomShape 81"/>
          <p:cNvSpPr/>
          <p:nvPr/>
        </p:nvSpPr>
        <p:spPr>
          <a:xfrm>
            <a:off x="285192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20" name="CustomShape 82"/>
          <p:cNvSpPr/>
          <p:nvPr/>
        </p:nvSpPr>
        <p:spPr>
          <a:xfrm>
            <a:off x="274392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21" name="CustomShape 83"/>
          <p:cNvSpPr/>
          <p:nvPr/>
        </p:nvSpPr>
        <p:spPr>
          <a:xfrm>
            <a:off x="26362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22" name="CustomShape 84"/>
          <p:cNvSpPr/>
          <p:nvPr/>
        </p:nvSpPr>
        <p:spPr>
          <a:xfrm>
            <a:off x="25318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23" name="CustomShape 85"/>
          <p:cNvSpPr/>
          <p:nvPr/>
        </p:nvSpPr>
        <p:spPr>
          <a:xfrm>
            <a:off x="242424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24" name="CustomShape 86"/>
          <p:cNvSpPr/>
          <p:nvPr/>
        </p:nvSpPr>
        <p:spPr>
          <a:xfrm>
            <a:off x="231480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25" name="CustomShape 87"/>
          <p:cNvSpPr/>
          <p:nvPr/>
        </p:nvSpPr>
        <p:spPr>
          <a:xfrm>
            <a:off x="22042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26" name="CustomShape 88"/>
          <p:cNvSpPr/>
          <p:nvPr/>
        </p:nvSpPr>
        <p:spPr>
          <a:xfrm>
            <a:off x="2159280" y="312984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327" name="CustomShape 89"/>
          <p:cNvSpPr/>
          <p:nvPr/>
        </p:nvSpPr>
        <p:spPr>
          <a:xfrm>
            <a:off x="4925160" y="3829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328" name="CustomShape 90"/>
          <p:cNvSpPr/>
          <p:nvPr/>
        </p:nvSpPr>
        <p:spPr>
          <a:xfrm>
            <a:off x="6252480" y="3670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329" name="CustomShape 91"/>
          <p:cNvSpPr/>
          <p:nvPr/>
        </p:nvSpPr>
        <p:spPr>
          <a:xfrm>
            <a:off x="5653440" y="398808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330" name="CustomShape 92"/>
          <p:cNvSpPr/>
          <p:nvPr/>
        </p:nvSpPr>
        <p:spPr>
          <a:xfrm>
            <a:off x="5136840" y="421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331" name="CustomShape 93"/>
          <p:cNvSpPr/>
          <p:nvPr/>
        </p:nvSpPr>
        <p:spPr>
          <a:xfrm>
            <a:off x="4967640" y="46101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332" name="CustomShape 94"/>
          <p:cNvSpPr/>
          <p:nvPr/>
        </p:nvSpPr>
        <p:spPr>
          <a:xfrm>
            <a:off x="5769720" y="44982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333" name="CustomShape 95"/>
          <p:cNvSpPr/>
          <p:nvPr/>
        </p:nvSpPr>
        <p:spPr>
          <a:xfrm>
            <a:off x="6485400" y="41000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334" name="CustomShape 96"/>
          <p:cNvSpPr/>
          <p:nvPr/>
        </p:nvSpPr>
        <p:spPr>
          <a:xfrm>
            <a:off x="6485400" y="4669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335" name="CustomShape 97"/>
          <p:cNvSpPr/>
          <p:nvPr/>
        </p:nvSpPr>
        <p:spPr>
          <a:xfrm>
            <a:off x="4967640" y="515808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3</a:t>
            </a:r>
            <a:endParaRPr/>
          </a:p>
        </p:txBody>
      </p:sp>
      <p:sp>
        <p:nvSpPr>
          <p:cNvPr id="336" name="CustomShape 98"/>
          <p:cNvSpPr/>
          <p:nvPr/>
        </p:nvSpPr>
        <p:spPr>
          <a:xfrm>
            <a:off x="5062680" y="56228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337" name="CustomShape 99"/>
          <p:cNvSpPr/>
          <p:nvPr/>
        </p:nvSpPr>
        <p:spPr>
          <a:xfrm>
            <a:off x="4967640" y="56228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338" name="CustomShape 100"/>
          <p:cNvSpPr/>
          <p:nvPr/>
        </p:nvSpPr>
        <p:spPr>
          <a:xfrm>
            <a:off x="5011200" y="61876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39" name="CustomShape 101"/>
          <p:cNvSpPr/>
          <p:nvPr/>
        </p:nvSpPr>
        <p:spPr>
          <a:xfrm>
            <a:off x="6499080" y="61876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340" name="CustomShape 102"/>
          <p:cNvSpPr/>
          <p:nvPr/>
        </p:nvSpPr>
        <p:spPr>
          <a:xfrm>
            <a:off x="6391080" y="61876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341" name="CustomShape 103"/>
          <p:cNvSpPr/>
          <p:nvPr/>
        </p:nvSpPr>
        <p:spPr>
          <a:xfrm>
            <a:off x="6283440" y="61876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342" name="CustomShape 104"/>
          <p:cNvSpPr/>
          <p:nvPr/>
        </p:nvSpPr>
        <p:spPr>
          <a:xfrm>
            <a:off x="6175440" y="61876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343" name="CustomShape 105"/>
          <p:cNvSpPr/>
          <p:nvPr/>
        </p:nvSpPr>
        <p:spPr>
          <a:xfrm>
            <a:off x="6066000" y="61876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344" name="CustomShape 106"/>
          <p:cNvSpPr/>
          <p:nvPr/>
        </p:nvSpPr>
        <p:spPr>
          <a:xfrm>
            <a:off x="5958360" y="6187680"/>
            <a:ext cx="107280" cy="126000"/>
          </a:xfrm>
          <a:prstGeom prst="rect">
            <a:avLst/>
          </a:prstGeom>
          <a:solidFill>
            <a:srgbClr val="d7e4bd"/>
          </a:solidFill>
          <a:ln w="9360">
            <a:solidFill>
              <a:srgbClr val="4a7ebb"/>
            </a:solidFill>
            <a:round/>
          </a:ln>
        </p:spPr>
      </p:sp>
      <p:sp>
        <p:nvSpPr>
          <p:cNvPr id="345" name="CustomShape 107"/>
          <p:cNvSpPr/>
          <p:nvPr/>
        </p:nvSpPr>
        <p:spPr>
          <a:xfrm>
            <a:off x="5850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46" name="CustomShape 108"/>
          <p:cNvSpPr/>
          <p:nvPr/>
        </p:nvSpPr>
        <p:spPr>
          <a:xfrm>
            <a:off x="5742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47" name="CustomShape 109"/>
          <p:cNvSpPr/>
          <p:nvPr/>
        </p:nvSpPr>
        <p:spPr>
          <a:xfrm>
            <a:off x="56350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48" name="CustomShape 110"/>
          <p:cNvSpPr/>
          <p:nvPr/>
        </p:nvSpPr>
        <p:spPr>
          <a:xfrm>
            <a:off x="55270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49" name="CustomShape 111"/>
          <p:cNvSpPr/>
          <p:nvPr/>
        </p:nvSpPr>
        <p:spPr>
          <a:xfrm>
            <a:off x="54194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50" name="CustomShape 112"/>
          <p:cNvSpPr/>
          <p:nvPr/>
        </p:nvSpPr>
        <p:spPr>
          <a:xfrm>
            <a:off x="53150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51" name="CustomShape 113"/>
          <p:cNvSpPr/>
          <p:nvPr/>
        </p:nvSpPr>
        <p:spPr>
          <a:xfrm>
            <a:off x="52074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52" name="CustomShape 114"/>
          <p:cNvSpPr/>
          <p:nvPr/>
        </p:nvSpPr>
        <p:spPr>
          <a:xfrm>
            <a:off x="509796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53" name="CustomShape 115"/>
          <p:cNvSpPr/>
          <p:nvPr/>
        </p:nvSpPr>
        <p:spPr>
          <a:xfrm>
            <a:off x="49874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54" name="CustomShape 116"/>
          <p:cNvSpPr/>
          <p:nvPr/>
        </p:nvSpPr>
        <p:spPr>
          <a:xfrm>
            <a:off x="4942800" y="631440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4533840" y="3549600"/>
            <a:ext cx="2556720" cy="301176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356" name="CustomShape 2"/>
          <p:cNvSpPr/>
          <p:nvPr/>
        </p:nvSpPr>
        <p:spPr>
          <a:xfrm>
            <a:off x="1820160" y="3549600"/>
            <a:ext cx="2560680" cy="301176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357" name="CustomShape 3"/>
          <p:cNvSpPr/>
          <p:nvPr/>
        </p:nvSpPr>
        <p:spPr>
          <a:xfrm>
            <a:off x="4533840" y="327960"/>
            <a:ext cx="2556720" cy="301572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358" name="CustomShape 4"/>
          <p:cNvSpPr/>
          <p:nvPr/>
        </p:nvSpPr>
        <p:spPr>
          <a:xfrm>
            <a:off x="1820160" y="360000"/>
            <a:ext cx="2560680" cy="301572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359" name="CustomShape 5"/>
          <p:cNvSpPr/>
          <p:nvPr/>
        </p:nvSpPr>
        <p:spPr>
          <a:xfrm>
            <a:off x="2248920" y="3829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360" name="CustomShape 6"/>
          <p:cNvSpPr/>
          <p:nvPr/>
        </p:nvSpPr>
        <p:spPr>
          <a:xfrm>
            <a:off x="2977200" y="398808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361" name="CustomShape 7"/>
          <p:cNvSpPr/>
          <p:nvPr/>
        </p:nvSpPr>
        <p:spPr>
          <a:xfrm>
            <a:off x="2460600" y="421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362" name="CustomShape 8"/>
          <p:cNvSpPr/>
          <p:nvPr/>
        </p:nvSpPr>
        <p:spPr>
          <a:xfrm>
            <a:off x="3093480" y="44982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363" name="CustomShape 9"/>
          <p:cNvSpPr/>
          <p:nvPr/>
        </p:nvSpPr>
        <p:spPr>
          <a:xfrm>
            <a:off x="3808800" y="41000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364" name="CustomShape 10"/>
          <p:cNvSpPr/>
          <p:nvPr/>
        </p:nvSpPr>
        <p:spPr>
          <a:xfrm>
            <a:off x="2291400" y="515808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2</a:t>
            </a:r>
            <a:endParaRPr/>
          </a:p>
        </p:txBody>
      </p:sp>
      <p:sp>
        <p:nvSpPr>
          <p:cNvPr id="365" name="CustomShape 11"/>
          <p:cNvSpPr/>
          <p:nvPr/>
        </p:nvSpPr>
        <p:spPr>
          <a:xfrm>
            <a:off x="2386440" y="56228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366" name="CustomShape 12"/>
          <p:cNvSpPr/>
          <p:nvPr/>
        </p:nvSpPr>
        <p:spPr>
          <a:xfrm>
            <a:off x="2291400" y="56228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367" name="CustomShape 13"/>
          <p:cNvSpPr/>
          <p:nvPr/>
        </p:nvSpPr>
        <p:spPr>
          <a:xfrm>
            <a:off x="2334960" y="61876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68" name="CustomShape 14"/>
          <p:cNvSpPr/>
          <p:nvPr/>
        </p:nvSpPr>
        <p:spPr>
          <a:xfrm>
            <a:off x="3822480" y="61876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369" name="CustomShape 15"/>
          <p:cNvSpPr/>
          <p:nvPr/>
        </p:nvSpPr>
        <p:spPr>
          <a:xfrm>
            <a:off x="3714840" y="61876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370" name="CustomShape 16"/>
          <p:cNvSpPr/>
          <p:nvPr/>
        </p:nvSpPr>
        <p:spPr>
          <a:xfrm>
            <a:off x="3607200" y="61876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371" name="CustomShape 17"/>
          <p:cNvSpPr/>
          <p:nvPr/>
        </p:nvSpPr>
        <p:spPr>
          <a:xfrm>
            <a:off x="3499200" y="61876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372" name="CustomShape 18"/>
          <p:cNvSpPr/>
          <p:nvPr/>
        </p:nvSpPr>
        <p:spPr>
          <a:xfrm>
            <a:off x="3389760" y="61876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373" name="CustomShape 19"/>
          <p:cNvSpPr/>
          <p:nvPr/>
        </p:nvSpPr>
        <p:spPr>
          <a:xfrm>
            <a:off x="32821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74" name="CustomShape 20"/>
          <p:cNvSpPr/>
          <p:nvPr/>
        </p:nvSpPr>
        <p:spPr>
          <a:xfrm>
            <a:off x="31741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75" name="CustomShape 21"/>
          <p:cNvSpPr/>
          <p:nvPr/>
        </p:nvSpPr>
        <p:spPr>
          <a:xfrm>
            <a:off x="30664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76" name="CustomShape 22"/>
          <p:cNvSpPr/>
          <p:nvPr/>
        </p:nvSpPr>
        <p:spPr>
          <a:xfrm>
            <a:off x="29588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77" name="CustomShape 23"/>
          <p:cNvSpPr/>
          <p:nvPr/>
        </p:nvSpPr>
        <p:spPr>
          <a:xfrm>
            <a:off x="28508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78" name="CustomShape 24"/>
          <p:cNvSpPr/>
          <p:nvPr/>
        </p:nvSpPr>
        <p:spPr>
          <a:xfrm>
            <a:off x="27432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79" name="CustomShape 25"/>
          <p:cNvSpPr/>
          <p:nvPr/>
        </p:nvSpPr>
        <p:spPr>
          <a:xfrm>
            <a:off x="26388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80" name="CustomShape 26"/>
          <p:cNvSpPr/>
          <p:nvPr/>
        </p:nvSpPr>
        <p:spPr>
          <a:xfrm>
            <a:off x="253116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81" name="CustomShape 27"/>
          <p:cNvSpPr/>
          <p:nvPr/>
        </p:nvSpPr>
        <p:spPr>
          <a:xfrm>
            <a:off x="2421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82" name="CustomShape 28"/>
          <p:cNvSpPr/>
          <p:nvPr/>
        </p:nvSpPr>
        <p:spPr>
          <a:xfrm>
            <a:off x="23112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383" name="CustomShape 29"/>
          <p:cNvSpPr/>
          <p:nvPr/>
        </p:nvSpPr>
        <p:spPr>
          <a:xfrm>
            <a:off x="2266200" y="631440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384" name="CustomShape 30"/>
          <p:cNvSpPr/>
          <p:nvPr/>
        </p:nvSpPr>
        <p:spPr>
          <a:xfrm>
            <a:off x="4925160" y="5436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385" name="CustomShape 31"/>
          <p:cNvSpPr/>
          <p:nvPr/>
        </p:nvSpPr>
        <p:spPr>
          <a:xfrm>
            <a:off x="5653440" y="70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386" name="CustomShape 32"/>
          <p:cNvSpPr/>
          <p:nvPr/>
        </p:nvSpPr>
        <p:spPr>
          <a:xfrm>
            <a:off x="4967640" y="13244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387" name="CustomShape 33"/>
          <p:cNvSpPr/>
          <p:nvPr/>
        </p:nvSpPr>
        <p:spPr>
          <a:xfrm>
            <a:off x="5769720" y="121248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388" name="CustomShape 34"/>
          <p:cNvSpPr/>
          <p:nvPr/>
        </p:nvSpPr>
        <p:spPr>
          <a:xfrm>
            <a:off x="3576240" y="3670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389" name="CustomShape 35"/>
          <p:cNvSpPr/>
          <p:nvPr/>
        </p:nvSpPr>
        <p:spPr>
          <a:xfrm>
            <a:off x="2291400" y="46101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390" name="CustomShape 36"/>
          <p:cNvSpPr/>
          <p:nvPr/>
        </p:nvSpPr>
        <p:spPr>
          <a:xfrm>
            <a:off x="3808800" y="4669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391" name="CustomShape 37"/>
          <p:cNvSpPr/>
          <p:nvPr/>
        </p:nvSpPr>
        <p:spPr>
          <a:xfrm>
            <a:off x="6252480" y="3848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392" name="CustomShape 38"/>
          <p:cNvSpPr/>
          <p:nvPr/>
        </p:nvSpPr>
        <p:spPr>
          <a:xfrm>
            <a:off x="5136840" y="9266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393" name="CustomShape 39"/>
          <p:cNvSpPr/>
          <p:nvPr/>
        </p:nvSpPr>
        <p:spPr>
          <a:xfrm>
            <a:off x="6485400" y="814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394" name="CustomShape 40"/>
          <p:cNvSpPr/>
          <p:nvPr/>
        </p:nvSpPr>
        <p:spPr>
          <a:xfrm>
            <a:off x="3638520" y="373644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395" name="CustomShape 41"/>
          <p:cNvSpPr/>
          <p:nvPr/>
        </p:nvSpPr>
        <p:spPr>
          <a:xfrm>
            <a:off x="2353680" y="467604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396" name="CustomShape 42"/>
          <p:cNvSpPr/>
          <p:nvPr/>
        </p:nvSpPr>
        <p:spPr>
          <a:xfrm>
            <a:off x="3871440" y="473544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397" name="CustomShape 43"/>
          <p:cNvSpPr/>
          <p:nvPr/>
        </p:nvSpPr>
        <p:spPr>
          <a:xfrm>
            <a:off x="6314760" y="45072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398" name="CustomShape 44"/>
          <p:cNvSpPr/>
          <p:nvPr/>
        </p:nvSpPr>
        <p:spPr>
          <a:xfrm>
            <a:off x="5199480" y="99252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399" name="CustomShape 45"/>
          <p:cNvSpPr/>
          <p:nvPr/>
        </p:nvSpPr>
        <p:spPr>
          <a:xfrm>
            <a:off x="6547680" y="88020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400" name="CustomShape 46"/>
          <p:cNvSpPr/>
          <p:nvPr/>
        </p:nvSpPr>
        <p:spPr>
          <a:xfrm>
            <a:off x="6485400" y="13838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401" name="CustomShape 47"/>
          <p:cNvSpPr/>
          <p:nvPr/>
        </p:nvSpPr>
        <p:spPr>
          <a:xfrm>
            <a:off x="4967640" y="187236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1</a:t>
            </a:r>
            <a:endParaRPr/>
          </a:p>
        </p:txBody>
      </p:sp>
      <p:sp>
        <p:nvSpPr>
          <p:cNvPr id="402" name="CustomShape 48"/>
          <p:cNvSpPr/>
          <p:nvPr/>
        </p:nvSpPr>
        <p:spPr>
          <a:xfrm>
            <a:off x="5062680" y="233712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403" name="CustomShape 49"/>
          <p:cNvSpPr/>
          <p:nvPr/>
        </p:nvSpPr>
        <p:spPr>
          <a:xfrm>
            <a:off x="4967640" y="233712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404" name="CustomShape 50"/>
          <p:cNvSpPr/>
          <p:nvPr/>
        </p:nvSpPr>
        <p:spPr>
          <a:xfrm>
            <a:off x="5011200" y="290196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05" name="CustomShape 51"/>
          <p:cNvSpPr/>
          <p:nvPr/>
        </p:nvSpPr>
        <p:spPr>
          <a:xfrm>
            <a:off x="6499080" y="290196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406" name="CustomShape 52"/>
          <p:cNvSpPr/>
          <p:nvPr/>
        </p:nvSpPr>
        <p:spPr>
          <a:xfrm>
            <a:off x="6391080" y="290196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407" name="CustomShape 53"/>
          <p:cNvSpPr/>
          <p:nvPr/>
        </p:nvSpPr>
        <p:spPr>
          <a:xfrm>
            <a:off x="6283440" y="290196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408" name="CustomShape 54"/>
          <p:cNvSpPr/>
          <p:nvPr/>
        </p:nvSpPr>
        <p:spPr>
          <a:xfrm>
            <a:off x="6175440" y="290196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409" name="CustomShape 55"/>
          <p:cNvSpPr/>
          <p:nvPr/>
        </p:nvSpPr>
        <p:spPr>
          <a:xfrm>
            <a:off x="6066000" y="290196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410" name="CustomShape 56"/>
          <p:cNvSpPr/>
          <p:nvPr/>
        </p:nvSpPr>
        <p:spPr>
          <a:xfrm>
            <a:off x="595836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1" name="CustomShape 57"/>
          <p:cNvSpPr/>
          <p:nvPr/>
        </p:nvSpPr>
        <p:spPr>
          <a:xfrm>
            <a:off x="585072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2" name="CustomShape 58"/>
          <p:cNvSpPr/>
          <p:nvPr/>
        </p:nvSpPr>
        <p:spPr>
          <a:xfrm>
            <a:off x="574272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3" name="CustomShape 59"/>
          <p:cNvSpPr/>
          <p:nvPr/>
        </p:nvSpPr>
        <p:spPr>
          <a:xfrm>
            <a:off x="563508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4" name="CustomShape 60"/>
          <p:cNvSpPr/>
          <p:nvPr/>
        </p:nvSpPr>
        <p:spPr>
          <a:xfrm>
            <a:off x="552708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5" name="CustomShape 61"/>
          <p:cNvSpPr/>
          <p:nvPr/>
        </p:nvSpPr>
        <p:spPr>
          <a:xfrm>
            <a:off x="54194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6" name="CustomShape 62"/>
          <p:cNvSpPr/>
          <p:nvPr/>
        </p:nvSpPr>
        <p:spPr>
          <a:xfrm>
            <a:off x="53150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7" name="CustomShape 63"/>
          <p:cNvSpPr/>
          <p:nvPr/>
        </p:nvSpPr>
        <p:spPr>
          <a:xfrm>
            <a:off x="520740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8" name="CustomShape 64"/>
          <p:cNvSpPr/>
          <p:nvPr/>
        </p:nvSpPr>
        <p:spPr>
          <a:xfrm>
            <a:off x="509796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19" name="CustomShape 65"/>
          <p:cNvSpPr/>
          <p:nvPr/>
        </p:nvSpPr>
        <p:spPr>
          <a:xfrm>
            <a:off x="49874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20" name="CustomShape 66"/>
          <p:cNvSpPr/>
          <p:nvPr/>
        </p:nvSpPr>
        <p:spPr>
          <a:xfrm>
            <a:off x="4942800" y="302868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421" name="CustomShape 67"/>
          <p:cNvSpPr/>
          <p:nvPr/>
        </p:nvSpPr>
        <p:spPr>
          <a:xfrm>
            <a:off x="2142000" y="64476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422" name="CustomShape 68"/>
          <p:cNvSpPr/>
          <p:nvPr/>
        </p:nvSpPr>
        <p:spPr>
          <a:xfrm>
            <a:off x="3469320" y="4860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423" name="CustomShape 69"/>
          <p:cNvSpPr/>
          <p:nvPr/>
        </p:nvSpPr>
        <p:spPr>
          <a:xfrm>
            <a:off x="2870280" y="8035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424" name="CustomShape 70"/>
          <p:cNvSpPr/>
          <p:nvPr/>
        </p:nvSpPr>
        <p:spPr>
          <a:xfrm>
            <a:off x="2353680" y="10278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425" name="CustomShape 71"/>
          <p:cNvSpPr/>
          <p:nvPr/>
        </p:nvSpPr>
        <p:spPr>
          <a:xfrm>
            <a:off x="2184480" y="142596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426" name="CustomShape 72"/>
          <p:cNvSpPr/>
          <p:nvPr/>
        </p:nvSpPr>
        <p:spPr>
          <a:xfrm>
            <a:off x="2986560" y="131364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427" name="CustomShape 73"/>
          <p:cNvSpPr/>
          <p:nvPr/>
        </p:nvSpPr>
        <p:spPr>
          <a:xfrm>
            <a:off x="3701880" y="91584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428" name="CustomShape 74"/>
          <p:cNvSpPr/>
          <p:nvPr/>
        </p:nvSpPr>
        <p:spPr>
          <a:xfrm>
            <a:off x="3701880" y="14850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429" name="CustomShape 75"/>
          <p:cNvSpPr/>
          <p:nvPr/>
        </p:nvSpPr>
        <p:spPr>
          <a:xfrm>
            <a:off x="2184480" y="197352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0</a:t>
            </a:r>
            <a:endParaRPr/>
          </a:p>
        </p:txBody>
      </p:sp>
      <p:sp>
        <p:nvSpPr>
          <p:cNvPr id="430" name="CustomShape 76"/>
          <p:cNvSpPr/>
          <p:nvPr/>
        </p:nvSpPr>
        <p:spPr>
          <a:xfrm>
            <a:off x="2279520" y="24386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431" name="CustomShape 77"/>
          <p:cNvSpPr/>
          <p:nvPr/>
        </p:nvSpPr>
        <p:spPr>
          <a:xfrm>
            <a:off x="2184480" y="24386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432" name="CustomShape 78"/>
          <p:cNvSpPr/>
          <p:nvPr/>
        </p:nvSpPr>
        <p:spPr>
          <a:xfrm>
            <a:off x="2228040" y="30034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33" name="CustomShape 79"/>
          <p:cNvSpPr/>
          <p:nvPr/>
        </p:nvSpPr>
        <p:spPr>
          <a:xfrm>
            <a:off x="3715560" y="30034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434" name="CustomShape 80"/>
          <p:cNvSpPr/>
          <p:nvPr/>
        </p:nvSpPr>
        <p:spPr>
          <a:xfrm>
            <a:off x="3607920" y="30034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435" name="CustomShape 81"/>
          <p:cNvSpPr/>
          <p:nvPr/>
        </p:nvSpPr>
        <p:spPr>
          <a:xfrm>
            <a:off x="3500280" y="30034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436" name="CustomShape 82"/>
          <p:cNvSpPr/>
          <p:nvPr/>
        </p:nvSpPr>
        <p:spPr>
          <a:xfrm>
            <a:off x="3392280" y="30034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437" name="CustomShape 83"/>
          <p:cNvSpPr/>
          <p:nvPr/>
        </p:nvSpPr>
        <p:spPr>
          <a:xfrm>
            <a:off x="3282840" y="30034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438" name="CustomShape 84"/>
          <p:cNvSpPr/>
          <p:nvPr/>
        </p:nvSpPr>
        <p:spPr>
          <a:xfrm>
            <a:off x="3175200" y="3003480"/>
            <a:ext cx="107280" cy="126000"/>
          </a:xfrm>
          <a:prstGeom prst="rect">
            <a:avLst/>
          </a:prstGeom>
          <a:solidFill>
            <a:srgbClr val="d7e4bd"/>
          </a:solidFill>
          <a:ln w="9360">
            <a:solidFill>
              <a:srgbClr val="4a7ebb"/>
            </a:solidFill>
            <a:round/>
          </a:ln>
        </p:spPr>
      </p:sp>
      <p:sp>
        <p:nvSpPr>
          <p:cNvPr id="439" name="CustomShape 85"/>
          <p:cNvSpPr/>
          <p:nvPr/>
        </p:nvSpPr>
        <p:spPr>
          <a:xfrm>
            <a:off x="306720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0" name="CustomShape 86"/>
          <p:cNvSpPr/>
          <p:nvPr/>
        </p:nvSpPr>
        <p:spPr>
          <a:xfrm>
            <a:off x="295956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1" name="CustomShape 87"/>
          <p:cNvSpPr/>
          <p:nvPr/>
        </p:nvSpPr>
        <p:spPr>
          <a:xfrm>
            <a:off x="285192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2" name="CustomShape 88"/>
          <p:cNvSpPr/>
          <p:nvPr/>
        </p:nvSpPr>
        <p:spPr>
          <a:xfrm>
            <a:off x="274392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3" name="CustomShape 89"/>
          <p:cNvSpPr/>
          <p:nvPr/>
        </p:nvSpPr>
        <p:spPr>
          <a:xfrm>
            <a:off x="26362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4" name="CustomShape 90"/>
          <p:cNvSpPr/>
          <p:nvPr/>
        </p:nvSpPr>
        <p:spPr>
          <a:xfrm>
            <a:off x="25318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5" name="CustomShape 91"/>
          <p:cNvSpPr/>
          <p:nvPr/>
        </p:nvSpPr>
        <p:spPr>
          <a:xfrm>
            <a:off x="242424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6" name="CustomShape 92"/>
          <p:cNvSpPr/>
          <p:nvPr/>
        </p:nvSpPr>
        <p:spPr>
          <a:xfrm>
            <a:off x="231480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7" name="CustomShape 93"/>
          <p:cNvSpPr/>
          <p:nvPr/>
        </p:nvSpPr>
        <p:spPr>
          <a:xfrm>
            <a:off x="22042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48" name="CustomShape 94"/>
          <p:cNvSpPr/>
          <p:nvPr/>
        </p:nvSpPr>
        <p:spPr>
          <a:xfrm>
            <a:off x="2159280" y="312984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449" name="CustomShape 95"/>
          <p:cNvSpPr/>
          <p:nvPr/>
        </p:nvSpPr>
        <p:spPr>
          <a:xfrm>
            <a:off x="4925160" y="3829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450" name="CustomShape 96"/>
          <p:cNvSpPr/>
          <p:nvPr/>
        </p:nvSpPr>
        <p:spPr>
          <a:xfrm>
            <a:off x="6252480" y="3670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451" name="CustomShape 97"/>
          <p:cNvSpPr/>
          <p:nvPr/>
        </p:nvSpPr>
        <p:spPr>
          <a:xfrm>
            <a:off x="5653440" y="398808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452" name="CustomShape 98"/>
          <p:cNvSpPr/>
          <p:nvPr/>
        </p:nvSpPr>
        <p:spPr>
          <a:xfrm>
            <a:off x="5136840" y="421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453" name="CustomShape 99"/>
          <p:cNvSpPr/>
          <p:nvPr/>
        </p:nvSpPr>
        <p:spPr>
          <a:xfrm>
            <a:off x="4967640" y="46101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454" name="CustomShape 100"/>
          <p:cNvSpPr/>
          <p:nvPr/>
        </p:nvSpPr>
        <p:spPr>
          <a:xfrm>
            <a:off x="5769720" y="449820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455" name="CustomShape 101"/>
          <p:cNvSpPr/>
          <p:nvPr/>
        </p:nvSpPr>
        <p:spPr>
          <a:xfrm>
            <a:off x="6485400" y="410004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456" name="CustomShape 102"/>
          <p:cNvSpPr/>
          <p:nvPr/>
        </p:nvSpPr>
        <p:spPr>
          <a:xfrm>
            <a:off x="6485400" y="4669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457" name="CustomShape 103"/>
          <p:cNvSpPr/>
          <p:nvPr/>
        </p:nvSpPr>
        <p:spPr>
          <a:xfrm>
            <a:off x="4967640" y="515808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3</a:t>
            </a:r>
            <a:endParaRPr/>
          </a:p>
        </p:txBody>
      </p:sp>
      <p:sp>
        <p:nvSpPr>
          <p:cNvPr id="458" name="CustomShape 104"/>
          <p:cNvSpPr/>
          <p:nvPr/>
        </p:nvSpPr>
        <p:spPr>
          <a:xfrm>
            <a:off x="5062680" y="56228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459" name="CustomShape 105"/>
          <p:cNvSpPr/>
          <p:nvPr/>
        </p:nvSpPr>
        <p:spPr>
          <a:xfrm>
            <a:off x="4967640" y="56228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460" name="CustomShape 106"/>
          <p:cNvSpPr/>
          <p:nvPr/>
        </p:nvSpPr>
        <p:spPr>
          <a:xfrm>
            <a:off x="5011200" y="61876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61" name="CustomShape 107"/>
          <p:cNvSpPr/>
          <p:nvPr/>
        </p:nvSpPr>
        <p:spPr>
          <a:xfrm>
            <a:off x="6499080" y="61876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462" name="CustomShape 108"/>
          <p:cNvSpPr/>
          <p:nvPr/>
        </p:nvSpPr>
        <p:spPr>
          <a:xfrm>
            <a:off x="6391080" y="61876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463" name="CustomShape 109"/>
          <p:cNvSpPr/>
          <p:nvPr/>
        </p:nvSpPr>
        <p:spPr>
          <a:xfrm>
            <a:off x="6283440" y="61876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464" name="CustomShape 110"/>
          <p:cNvSpPr/>
          <p:nvPr/>
        </p:nvSpPr>
        <p:spPr>
          <a:xfrm>
            <a:off x="6175440" y="61876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465" name="CustomShape 111"/>
          <p:cNvSpPr/>
          <p:nvPr/>
        </p:nvSpPr>
        <p:spPr>
          <a:xfrm>
            <a:off x="6066000" y="61876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466" name="CustomShape 112"/>
          <p:cNvSpPr/>
          <p:nvPr/>
        </p:nvSpPr>
        <p:spPr>
          <a:xfrm>
            <a:off x="5958360" y="6187680"/>
            <a:ext cx="107280" cy="126000"/>
          </a:xfrm>
          <a:prstGeom prst="rect">
            <a:avLst/>
          </a:prstGeom>
          <a:solidFill>
            <a:srgbClr val="d7e4bd"/>
          </a:solidFill>
          <a:ln w="9360">
            <a:solidFill>
              <a:srgbClr val="4a7ebb"/>
            </a:solidFill>
            <a:round/>
          </a:ln>
        </p:spPr>
      </p:sp>
      <p:sp>
        <p:nvSpPr>
          <p:cNvPr id="467" name="CustomShape 113"/>
          <p:cNvSpPr/>
          <p:nvPr/>
        </p:nvSpPr>
        <p:spPr>
          <a:xfrm>
            <a:off x="5850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68" name="CustomShape 114"/>
          <p:cNvSpPr/>
          <p:nvPr/>
        </p:nvSpPr>
        <p:spPr>
          <a:xfrm>
            <a:off x="5742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69" name="CustomShape 115"/>
          <p:cNvSpPr/>
          <p:nvPr/>
        </p:nvSpPr>
        <p:spPr>
          <a:xfrm>
            <a:off x="56350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70" name="CustomShape 116"/>
          <p:cNvSpPr/>
          <p:nvPr/>
        </p:nvSpPr>
        <p:spPr>
          <a:xfrm>
            <a:off x="55270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71" name="CustomShape 117"/>
          <p:cNvSpPr/>
          <p:nvPr/>
        </p:nvSpPr>
        <p:spPr>
          <a:xfrm>
            <a:off x="54194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72" name="CustomShape 118"/>
          <p:cNvSpPr/>
          <p:nvPr/>
        </p:nvSpPr>
        <p:spPr>
          <a:xfrm>
            <a:off x="53150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73" name="CustomShape 119"/>
          <p:cNvSpPr/>
          <p:nvPr/>
        </p:nvSpPr>
        <p:spPr>
          <a:xfrm>
            <a:off x="52074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74" name="CustomShape 120"/>
          <p:cNvSpPr/>
          <p:nvPr/>
        </p:nvSpPr>
        <p:spPr>
          <a:xfrm>
            <a:off x="509796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75" name="CustomShape 121"/>
          <p:cNvSpPr/>
          <p:nvPr/>
        </p:nvSpPr>
        <p:spPr>
          <a:xfrm>
            <a:off x="49874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76" name="CustomShape 122"/>
          <p:cNvSpPr/>
          <p:nvPr/>
        </p:nvSpPr>
        <p:spPr>
          <a:xfrm>
            <a:off x="4942800" y="631440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dur="indefinite" id="20" nodeType="mainSeq">
                <p:childTnLst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5"/>
                                        <p:tgtEl>
                                          <p:spTgt spid="4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6"/>
                                        <p:tgtEl>
                                          <p:spTgt spid="4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id="27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0"/>
                                        <p:tgtEl>
                                          <p:spTgt spid="4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1"/>
                                        <p:tgtEl>
                                          <p:spTgt spid="4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id="32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5"/>
                                        <p:tgtEl>
                                          <p:spTgt spid="4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6"/>
                                        <p:tgtEl>
                                          <p:spTgt spid="4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id="37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40"/>
                                        <p:tgtEl>
                                          <p:spTgt spid="4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41"/>
                                        <p:tgtEl>
                                          <p:spTgt spid="4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id="42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45"/>
                                        <p:tgtEl>
                                          <p:spTgt spid="4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46"/>
                                        <p:tgtEl>
                                          <p:spTgt spid="4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id="47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50"/>
                                        <p:tgtEl>
                                          <p:spTgt spid="4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51"/>
                                        <p:tgtEl>
                                          <p:spTgt spid="4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id="52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55"/>
                                        <p:tgtEl>
                                          <p:spTgt spid="4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56"/>
                                        <p:tgtEl>
                                          <p:spTgt spid="4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id="57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8" nodeType="withEffect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in">
                                      <p:cBhvr additive="repl">
                                        <p:cTn dur="2000" id="59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CustomShape 1"/>
          <p:cNvSpPr/>
          <p:nvPr/>
        </p:nvSpPr>
        <p:spPr>
          <a:xfrm>
            <a:off x="4533840" y="3549600"/>
            <a:ext cx="2556720" cy="301176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478" name="CustomShape 2"/>
          <p:cNvSpPr/>
          <p:nvPr/>
        </p:nvSpPr>
        <p:spPr>
          <a:xfrm>
            <a:off x="1820160" y="3549600"/>
            <a:ext cx="2560680" cy="301176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479" name="CustomShape 3"/>
          <p:cNvSpPr/>
          <p:nvPr/>
        </p:nvSpPr>
        <p:spPr>
          <a:xfrm>
            <a:off x="4533840" y="327960"/>
            <a:ext cx="2556720" cy="301572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480" name="CustomShape 4"/>
          <p:cNvSpPr/>
          <p:nvPr/>
        </p:nvSpPr>
        <p:spPr>
          <a:xfrm>
            <a:off x="1820160" y="360000"/>
            <a:ext cx="2560680" cy="3015720"/>
          </a:xfrm>
          <a:prstGeom prst="rect">
            <a:avLst/>
          </a:prstGeom>
          <a:solidFill>
            <a:srgbClr val="c4bd97"/>
          </a:solidFill>
          <a:ln w="9360">
            <a:solidFill>
              <a:srgbClr val="4a7ebb"/>
            </a:solidFill>
            <a:round/>
          </a:ln>
        </p:spPr>
      </p:sp>
      <p:sp>
        <p:nvSpPr>
          <p:cNvPr id="481" name="CustomShape 5"/>
          <p:cNvSpPr/>
          <p:nvPr/>
        </p:nvSpPr>
        <p:spPr>
          <a:xfrm>
            <a:off x="2248920" y="3829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482" name="CustomShape 6"/>
          <p:cNvSpPr/>
          <p:nvPr/>
        </p:nvSpPr>
        <p:spPr>
          <a:xfrm>
            <a:off x="2977200" y="398808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483" name="CustomShape 7"/>
          <p:cNvSpPr/>
          <p:nvPr/>
        </p:nvSpPr>
        <p:spPr>
          <a:xfrm>
            <a:off x="2460600" y="421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484" name="CustomShape 8"/>
          <p:cNvSpPr/>
          <p:nvPr/>
        </p:nvSpPr>
        <p:spPr>
          <a:xfrm>
            <a:off x="3093480" y="44982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485" name="CustomShape 9"/>
          <p:cNvSpPr/>
          <p:nvPr/>
        </p:nvSpPr>
        <p:spPr>
          <a:xfrm>
            <a:off x="3808800" y="41000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486" name="CustomShape 10"/>
          <p:cNvSpPr/>
          <p:nvPr/>
        </p:nvSpPr>
        <p:spPr>
          <a:xfrm>
            <a:off x="2291400" y="515808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2</a:t>
            </a:r>
            <a:endParaRPr/>
          </a:p>
        </p:txBody>
      </p:sp>
      <p:sp>
        <p:nvSpPr>
          <p:cNvPr id="487" name="CustomShape 11"/>
          <p:cNvSpPr/>
          <p:nvPr/>
        </p:nvSpPr>
        <p:spPr>
          <a:xfrm>
            <a:off x="2386440" y="56228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488" name="CustomShape 12"/>
          <p:cNvSpPr/>
          <p:nvPr/>
        </p:nvSpPr>
        <p:spPr>
          <a:xfrm>
            <a:off x="2291400" y="56228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489" name="CustomShape 13"/>
          <p:cNvSpPr/>
          <p:nvPr/>
        </p:nvSpPr>
        <p:spPr>
          <a:xfrm>
            <a:off x="2334960" y="61876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90" name="CustomShape 14"/>
          <p:cNvSpPr/>
          <p:nvPr/>
        </p:nvSpPr>
        <p:spPr>
          <a:xfrm>
            <a:off x="3822480" y="61876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491" name="CustomShape 15"/>
          <p:cNvSpPr/>
          <p:nvPr/>
        </p:nvSpPr>
        <p:spPr>
          <a:xfrm>
            <a:off x="3714840" y="61876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492" name="CustomShape 16"/>
          <p:cNvSpPr/>
          <p:nvPr/>
        </p:nvSpPr>
        <p:spPr>
          <a:xfrm>
            <a:off x="3607200" y="61876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493" name="CustomShape 17"/>
          <p:cNvSpPr/>
          <p:nvPr/>
        </p:nvSpPr>
        <p:spPr>
          <a:xfrm>
            <a:off x="3499200" y="61876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494" name="CustomShape 18"/>
          <p:cNvSpPr/>
          <p:nvPr/>
        </p:nvSpPr>
        <p:spPr>
          <a:xfrm>
            <a:off x="3389760" y="61876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495" name="CustomShape 19"/>
          <p:cNvSpPr/>
          <p:nvPr/>
        </p:nvSpPr>
        <p:spPr>
          <a:xfrm>
            <a:off x="32821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96" name="CustomShape 20"/>
          <p:cNvSpPr/>
          <p:nvPr/>
        </p:nvSpPr>
        <p:spPr>
          <a:xfrm>
            <a:off x="31741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97" name="CustomShape 21"/>
          <p:cNvSpPr/>
          <p:nvPr/>
        </p:nvSpPr>
        <p:spPr>
          <a:xfrm>
            <a:off x="30664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98" name="CustomShape 22"/>
          <p:cNvSpPr/>
          <p:nvPr/>
        </p:nvSpPr>
        <p:spPr>
          <a:xfrm>
            <a:off x="29588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499" name="CustomShape 23"/>
          <p:cNvSpPr/>
          <p:nvPr/>
        </p:nvSpPr>
        <p:spPr>
          <a:xfrm>
            <a:off x="28508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00" name="CustomShape 24"/>
          <p:cNvSpPr/>
          <p:nvPr/>
        </p:nvSpPr>
        <p:spPr>
          <a:xfrm>
            <a:off x="27432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01" name="CustomShape 25"/>
          <p:cNvSpPr/>
          <p:nvPr/>
        </p:nvSpPr>
        <p:spPr>
          <a:xfrm>
            <a:off x="26388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02" name="CustomShape 26"/>
          <p:cNvSpPr/>
          <p:nvPr/>
        </p:nvSpPr>
        <p:spPr>
          <a:xfrm>
            <a:off x="253116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03" name="CustomShape 27"/>
          <p:cNvSpPr/>
          <p:nvPr/>
        </p:nvSpPr>
        <p:spPr>
          <a:xfrm>
            <a:off x="2421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04" name="CustomShape 28"/>
          <p:cNvSpPr/>
          <p:nvPr/>
        </p:nvSpPr>
        <p:spPr>
          <a:xfrm>
            <a:off x="23112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05" name="CustomShape 29"/>
          <p:cNvSpPr/>
          <p:nvPr/>
        </p:nvSpPr>
        <p:spPr>
          <a:xfrm>
            <a:off x="2266200" y="631440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506" name="CustomShape 30"/>
          <p:cNvSpPr/>
          <p:nvPr/>
        </p:nvSpPr>
        <p:spPr>
          <a:xfrm>
            <a:off x="4925160" y="5436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507" name="CustomShape 31"/>
          <p:cNvSpPr/>
          <p:nvPr/>
        </p:nvSpPr>
        <p:spPr>
          <a:xfrm>
            <a:off x="5653440" y="70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508" name="CustomShape 32"/>
          <p:cNvSpPr/>
          <p:nvPr/>
        </p:nvSpPr>
        <p:spPr>
          <a:xfrm>
            <a:off x="4967640" y="13244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509" name="CustomShape 33"/>
          <p:cNvSpPr/>
          <p:nvPr/>
        </p:nvSpPr>
        <p:spPr>
          <a:xfrm>
            <a:off x="5769720" y="121248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510" name="CustomShape 34"/>
          <p:cNvSpPr/>
          <p:nvPr/>
        </p:nvSpPr>
        <p:spPr>
          <a:xfrm>
            <a:off x="3638520" y="373644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511" name="CustomShape 35"/>
          <p:cNvSpPr/>
          <p:nvPr/>
        </p:nvSpPr>
        <p:spPr>
          <a:xfrm>
            <a:off x="2353680" y="467604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512" name="CustomShape 36"/>
          <p:cNvSpPr/>
          <p:nvPr/>
        </p:nvSpPr>
        <p:spPr>
          <a:xfrm>
            <a:off x="6314760" y="45072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513" name="CustomShape 37"/>
          <p:cNvSpPr/>
          <p:nvPr/>
        </p:nvSpPr>
        <p:spPr>
          <a:xfrm>
            <a:off x="5199480" y="99252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514" name="CustomShape 38"/>
          <p:cNvSpPr/>
          <p:nvPr/>
        </p:nvSpPr>
        <p:spPr>
          <a:xfrm>
            <a:off x="6547680" y="88020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515" name="CustomShape 39"/>
          <p:cNvSpPr/>
          <p:nvPr/>
        </p:nvSpPr>
        <p:spPr>
          <a:xfrm>
            <a:off x="6485400" y="138384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516" name="CustomShape 40"/>
          <p:cNvSpPr/>
          <p:nvPr/>
        </p:nvSpPr>
        <p:spPr>
          <a:xfrm>
            <a:off x="4967640" y="187236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1</a:t>
            </a:r>
            <a:endParaRPr/>
          </a:p>
        </p:txBody>
      </p:sp>
      <p:sp>
        <p:nvSpPr>
          <p:cNvPr id="517" name="CustomShape 41"/>
          <p:cNvSpPr/>
          <p:nvPr/>
        </p:nvSpPr>
        <p:spPr>
          <a:xfrm>
            <a:off x="5062680" y="233712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518" name="CustomShape 42"/>
          <p:cNvSpPr/>
          <p:nvPr/>
        </p:nvSpPr>
        <p:spPr>
          <a:xfrm>
            <a:off x="4967640" y="233712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519" name="CustomShape 43"/>
          <p:cNvSpPr/>
          <p:nvPr/>
        </p:nvSpPr>
        <p:spPr>
          <a:xfrm>
            <a:off x="5011200" y="290196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20" name="CustomShape 44"/>
          <p:cNvSpPr/>
          <p:nvPr/>
        </p:nvSpPr>
        <p:spPr>
          <a:xfrm>
            <a:off x="6499080" y="290196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521" name="CustomShape 45"/>
          <p:cNvSpPr/>
          <p:nvPr/>
        </p:nvSpPr>
        <p:spPr>
          <a:xfrm>
            <a:off x="6391080" y="290196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522" name="CustomShape 46"/>
          <p:cNvSpPr/>
          <p:nvPr/>
        </p:nvSpPr>
        <p:spPr>
          <a:xfrm>
            <a:off x="6283440" y="290196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523" name="CustomShape 47"/>
          <p:cNvSpPr/>
          <p:nvPr/>
        </p:nvSpPr>
        <p:spPr>
          <a:xfrm>
            <a:off x="6175440" y="290196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524" name="CustomShape 48"/>
          <p:cNvSpPr/>
          <p:nvPr/>
        </p:nvSpPr>
        <p:spPr>
          <a:xfrm>
            <a:off x="6066000" y="290196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525" name="CustomShape 49"/>
          <p:cNvSpPr/>
          <p:nvPr/>
        </p:nvSpPr>
        <p:spPr>
          <a:xfrm>
            <a:off x="595836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26" name="CustomShape 50"/>
          <p:cNvSpPr/>
          <p:nvPr/>
        </p:nvSpPr>
        <p:spPr>
          <a:xfrm>
            <a:off x="585072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27" name="CustomShape 51"/>
          <p:cNvSpPr/>
          <p:nvPr/>
        </p:nvSpPr>
        <p:spPr>
          <a:xfrm>
            <a:off x="574272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28" name="CustomShape 52"/>
          <p:cNvSpPr/>
          <p:nvPr/>
        </p:nvSpPr>
        <p:spPr>
          <a:xfrm>
            <a:off x="563508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29" name="CustomShape 53"/>
          <p:cNvSpPr/>
          <p:nvPr/>
        </p:nvSpPr>
        <p:spPr>
          <a:xfrm>
            <a:off x="552708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30" name="CustomShape 54"/>
          <p:cNvSpPr/>
          <p:nvPr/>
        </p:nvSpPr>
        <p:spPr>
          <a:xfrm>
            <a:off x="54194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31" name="CustomShape 55"/>
          <p:cNvSpPr/>
          <p:nvPr/>
        </p:nvSpPr>
        <p:spPr>
          <a:xfrm>
            <a:off x="53150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32" name="CustomShape 56"/>
          <p:cNvSpPr/>
          <p:nvPr/>
        </p:nvSpPr>
        <p:spPr>
          <a:xfrm>
            <a:off x="520740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33" name="CustomShape 57"/>
          <p:cNvSpPr/>
          <p:nvPr/>
        </p:nvSpPr>
        <p:spPr>
          <a:xfrm>
            <a:off x="509796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34" name="CustomShape 58"/>
          <p:cNvSpPr/>
          <p:nvPr/>
        </p:nvSpPr>
        <p:spPr>
          <a:xfrm>
            <a:off x="4987440" y="290196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35" name="CustomShape 59"/>
          <p:cNvSpPr/>
          <p:nvPr/>
        </p:nvSpPr>
        <p:spPr>
          <a:xfrm>
            <a:off x="4942800" y="302868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536" name="CustomShape 60"/>
          <p:cNvSpPr/>
          <p:nvPr/>
        </p:nvSpPr>
        <p:spPr>
          <a:xfrm>
            <a:off x="3469320" y="4860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537" name="CustomShape 61"/>
          <p:cNvSpPr/>
          <p:nvPr/>
        </p:nvSpPr>
        <p:spPr>
          <a:xfrm>
            <a:off x="2870280" y="8035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538" name="CustomShape 62"/>
          <p:cNvSpPr/>
          <p:nvPr/>
        </p:nvSpPr>
        <p:spPr>
          <a:xfrm>
            <a:off x="2353680" y="10278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539" name="CustomShape 63"/>
          <p:cNvSpPr/>
          <p:nvPr/>
        </p:nvSpPr>
        <p:spPr>
          <a:xfrm>
            <a:off x="2986560" y="131364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540" name="CustomShape 64"/>
          <p:cNvSpPr/>
          <p:nvPr/>
        </p:nvSpPr>
        <p:spPr>
          <a:xfrm>
            <a:off x="3701880" y="91584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541" name="CustomShape 65"/>
          <p:cNvSpPr/>
          <p:nvPr/>
        </p:nvSpPr>
        <p:spPr>
          <a:xfrm>
            <a:off x="3701880" y="148500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542" name="CustomShape 66"/>
          <p:cNvSpPr/>
          <p:nvPr/>
        </p:nvSpPr>
        <p:spPr>
          <a:xfrm>
            <a:off x="2184480" y="197352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0</a:t>
            </a:r>
            <a:endParaRPr/>
          </a:p>
        </p:txBody>
      </p:sp>
      <p:sp>
        <p:nvSpPr>
          <p:cNvPr id="543" name="CustomShape 67"/>
          <p:cNvSpPr/>
          <p:nvPr/>
        </p:nvSpPr>
        <p:spPr>
          <a:xfrm>
            <a:off x="2279520" y="24386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544" name="CustomShape 68"/>
          <p:cNvSpPr/>
          <p:nvPr/>
        </p:nvSpPr>
        <p:spPr>
          <a:xfrm>
            <a:off x="2184480" y="24386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545" name="CustomShape 69"/>
          <p:cNvSpPr/>
          <p:nvPr/>
        </p:nvSpPr>
        <p:spPr>
          <a:xfrm>
            <a:off x="2228040" y="30034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46" name="CustomShape 70"/>
          <p:cNvSpPr/>
          <p:nvPr/>
        </p:nvSpPr>
        <p:spPr>
          <a:xfrm>
            <a:off x="3715560" y="30034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547" name="CustomShape 71"/>
          <p:cNvSpPr/>
          <p:nvPr/>
        </p:nvSpPr>
        <p:spPr>
          <a:xfrm>
            <a:off x="3607920" y="30034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548" name="CustomShape 72"/>
          <p:cNvSpPr/>
          <p:nvPr/>
        </p:nvSpPr>
        <p:spPr>
          <a:xfrm>
            <a:off x="3500280" y="30034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549" name="CustomShape 73"/>
          <p:cNvSpPr/>
          <p:nvPr/>
        </p:nvSpPr>
        <p:spPr>
          <a:xfrm>
            <a:off x="3392280" y="30034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550" name="CustomShape 74"/>
          <p:cNvSpPr/>
          <p:nvPr/>
        </p:nvSpPr>
        <p:spPr>
          <a:xfrm>
            <a:off x="3282840" y="30034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551" name="CustomShape 75"/>
          <p:cNvSpPr/>
          <p:nvPr/>
        </p:nvSpPr>
        <p:spPr>
          <a:xfrm>
            <a:off x="3175200" y="3003480"/>
            <a:ext cx="107280" cy="126000"/>
          </a:xfrm>
          <a:prstGeom prst="rect">
            <a:avLst/>
          </a:prstGeom>
          <a:solidFill>
            <a:srgbClr val="d7e4bd"/>
          </a:solidFill>
          <a:ln w="9360">
            <a:solidFill>
              <a:srgbClr val="4a7ebb"/>
            </a:solidFill>
            <a:round/>
          </a:ln>
        </p:spPr>
      </p:sp>
      <p:sp>
        <p:nvSpPr>
          <p:cNvPr id="552" name="CustomShape 76"/>
          <p:cNvSpPr/>
          <p:nvPr/>
        </p:nvSpPr>
        <p:spPr>
          <a:xfrm>
            <a:off x="306720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53" name="CustomShape 77"/>
          <p:cNvSpPr/>
          <p:nvPr/>
        </p:nvSpPr>
        <p:spPr>
          <a:xfrm>
            <a:off x="295956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54" name="CustomShape 78"/>
          <p:cNvSpPr/>
          <p:nvPr/>
        </p:nvSpPr>
        <p:spPr>
          <a:xfrm>
            <a:off x="285192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55" name="CustomShape 79"/>
          <p:cNvSpPr/>
          <p:nvPr/>
        </p:nvSpPr>
        <p:spPr>
          <a:xfrm>
            <a:off x="274392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56" name="CustomShape 80"/>
          <p:cNvSpPr/>
          <p:nvPr/>
        </p:nvSpPr>
        <p:spPr>
          <a:xfrm>
            <a:off x="26362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57" name="CustomShape 81"/>
          <p:cNvSpPr/>
          <p:nvPr/>
        </p:nvSpPr>
        <p:spPr>
          <a:xfrm>
            <a:off x="25318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58" name="CustomShape 82"/>
          <p:cNvSpPr/>
          <p:nvPr/>
        </p:nvSpPr>
        <p:spPr>
          <a:xfrm>
            <a:off x="242424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59" name="CustomShape 83"/>
          <p:cNvSpPr/>
          <p:nvPr/>
        </p:nvSpPr>
        <p:spPr>
          <a:xfrm>
            <a:off x="231480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60" name="CustomShape 84"/>
          <p:cNvSpPr/>
          <p:nvPr/>
        </p:nvSpPr>
        <p:spPr>
          <a:xfrm>
            <a:off x="2204280" y="30034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61" name="CustomShape 85"/>
          <p:cNvSpPr/>
          <p:nvPr/>
        </p:nvSpPr>
        <p:spPr>
          <a:xfrm>
            <a:off x="2159280" y="312984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562" name="CustomShape 86"/>
          <p:cNvSpPr/>
          <p:nvPr/>
        </p:nvSpPr>
        <p:spPr>
          <a:xfrm>
            <a:off x="4925160" y="382932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563" name="CustomShape 87"/>
          <p:cNvSpPr/>
          <p:nvPr/>
        </p:nvSpPr>
        <p:spPr>
          <a:xfrm>
            <a:off x="6252480" y="3670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948a54"/>
          </a:solidFill>
          <a:ln w="9360">
            <a:solidFill>
              <a:srgbClr val="000000"/>
            </a:solidFill>
            <a:round/>
          </a:ln>
        </p:spPr>
      </p:sp>
      <p:sp>
        <p:nvSpPr>
          <p:cNvPr id="564" name="CustomShape 88"/>
          <p:cNvSpPr/>
          <p:nvPr/>
        </p:nvSpPr>
        <p:spPr>
          <a:xfrm>
            <a:off x="5653440" y="398808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565" name="CustomShape 89"/>
          <p:cNvSpPr/>
          <p:nvPr/>
        </p:nvSpPr>
        <p:spPr>
          <a:xfrm>
            <a:off x="5136840" y="42123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0080"/>
          </a:solidFill>
          <a:ln w="9360">
            <a:solidFill>
              <a:srgbClr val="000000"/>
            </a:solidFill>
            <a:round/>
          </a:ln>
        </p:spPr>
      </p:sp>
      <p:sp>
        <p:nvSpPr>
          <p:cNvPr id="566" name="CustomShape 90"/>
          <p:cNvSpPr/>
          <p:nvPr/>
        </p:nvSpPr>
        <p:spPr>
          <a:xfrm>
            <a:off x="4967640" y="46101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567" name="CustomShape 91"/>
          <p:cNvSpPr/>
          <p:nvPr/>
        </p:nvSpPr>
        <p:spPr>
          <a:xfrm>
            <a:off x="5769720" y="449820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w="9360">
            <a:solidFill>
              <a:srgbClr val="000000"/>
            </a:solidFill>
            <a:round/>
          </a:ln>
        </p:spPr>
      </p:sp>
      <p:sp>
        <p:nvSpPr>
          <p:cNvPr id="568" name="CustomShape 92"/>
          <p:cNvSpPr/>
          <p:nvPr/>
        </p:nvSpPr>
        <p:spPr>
          <a:xfrm>
            <a:off x="6485400" y="4669560"/>
            <a:ext cx="232560" cy="22392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  <p:sp>
        <p:nvSpPr>
          <p:cNvPr id="569" name="CustomShape 93"/>
          <p:cNvSpPr/>
          <p:nvPr/>
        </p:nvSpPr>
        <p:spPr>
          <a:xfrm>
            <a:off x="4967640" y="5158080"/>
            <a:ext cx="1749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Processor 3</a:t>
            </a:r>
            <a:endParaRPr/>
          </a:p>
        </p:txBody>
      </p:sp>
      <p:sp>
        <p:nvSpPr>
          <p:cNvPr id="570" name="CustomShape 94"/>
          <p:cNvSpPr/>
          <p:nvPr/>
        </p:nvSpPr>
        <p:spPr>
          <a:xfrm>
            <a:off x="5062680" y="5622840"/>
            <a:ext cx="1555560" cy="428400"/>
          </a:xfrm>
          <a:prstGeom prst="ellipse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571" name="CustomShape 95"/>
          <p:cNvSpPr/>
          <p:nvPr/>
        </p:nvSpPr>
        <p:spPr>
          <a:xfrm>
            <a:off x="4967640" y="5622840"/>
            <a:ext cx="17499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Scheduler</a:t>
            </a:r>
            <a:endParaRPr/>
          </a:p>
        </p:txBody>
      </p:sp>
      <p:sp>
        <p:nvSpPr>
          <p:cNvPr id="572" name="CustomShape 96"/>
          <p:cNvSpPr/>
          <p:nvPr/>
        </p:nvSpPr>
        <p:spPr>
          <a:xfrm>
            <a:off x="5011200" y="6187680"/>
            <a:ext cx="159516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73" name="CustomShape 97"/>
          <p:cNvSpPr/>
          <p:nvPr/>
        </p:nvSpPr>
        <p:spPr>
          <a:xfrm>
            <a:off x="6499080" y="6187680"/>
            <a:ext cx="107280" cy="126000"/>
          </a:xfrm>
          <a:prstGeom prst="rect">
            <a:avLst/>
          </a:prstGeom>
          <a:solidFill>
            <a:srgbClr val="ffff00"/>
          </a:solidFill>
          <a:ln w="9360">
            <a:solidFill>
              <a:srgbClr val="4a7ebb"/>
            </a:solidFill>
            <a:round/>
          </a:ln>
        </p:spPr>
      </p:sp>
      <p:sp>
        <p:nvSpPr>
          <p:cNvPr id="574" name="CustomShape 98"/>
          <p:cNvSpPr/>
          <p:nvPr/>
        </p:nvSpPr>
        <p:spPr>
          <a:xfrm>
            <a:off x="6391080" y="6187680"/>
            <a:ext cx="107280" cy="126000"/>
          </a:xfrm>
          <a:prstGeom prst="rect">
            <a:avLst/>
          </a:prstGeom>
          <a:solidFill>
            <a:srgbClr val="b3a2c7"/>
          </a:solidFill>
          <a:ln w="9360">
            <a:solidFill>
              <a:srgbClr val="4a7ebb"/>
            </a:solidFill>
            <a:round/>
          </a:ln>
        </p:spPr>
      </p:sp>
      <p:sp>
        <p:nvSpPr>
          <p:cNvPr id="575" name="CustomShape 99"/>
          <p:cNvSpPr/>
          <p:nvPr/>
        </p:nvSpPr>
        <p:spPr>
          <a:xfrm>
            <a:off x="6283440" y="6187680"/>
            <a:ext cx="107280" cy="126000"/>
          </a:xfrm>
          <a:prstGeom prst="rect">
            <a:avLst/>
          </a:prstGeom>
          <a:solidFill>
            <a:srgbClr val="ff0080"/>
          </a:solidFill>
          <a:ln w="9360">
            <a:solidFill>
              <a:srgbClr val="4a7ebb"/>
            </a:solidFill>
            <a:round/>
          </a:ln>
        </p:spPr>
      </p:sp>
      <p:sp>
        <p:nvSpPr>
          <p:cNvPr id="576" name="CustomShape 100"/>
          <p:cNvSpPr/>
          <p:nvPr/>
        </p:nvSpPr>
        <p:spPr>
          <a:xfrm>
            <a:off x="6175440" y="6187680"/>
            <a:ext cx="107280" cy="126000"/>
          </a:xfrm>
          <a:prstGeom prst="rect">
            <a:avLst/>
          </a:prstGeom>
          <a:solidFill>
            <a:srgbClr val="948a54"/>
          </a:solidFill>
          <a:ln w="9360">
            <a:solidFill>
              <a:srgbClr val="4a7ebb"/>
            </a:solidFill>
            <a:round/>
          </a:ln>
        </p:spPr>
      </p:sp>
      <p:sp>
        <p:nvSpPr>
          <p:cNvPr id="577" name="CustomShape 101"/>
          <p:cNvSpPr/>
          <p:nvPr/>
        </p:nvSpPr>
        <p:spPr>
          <a:xfrm>
            <a:off x="6066000" y="6187680"/>
            <a:ext cx="107280" cy="126000"/>
          </a:xfrm>
          <a:prstGeom prst="rect">
            <a:avLst/>
          </a:prstGeom>
          <a:solidFill>
            <a:srgbClr val="ff8000"/>
          </a:solidFill>
          <a:ln w="9360">
            <a:solidFill>
              <a:srgbClr val="4a7ebb"/>
            </a:solidFill>
            <a:round/>
          </a:ln>
        </p:spPr>
      </p:sp>
      <p:sp>
        <p:nvSpPr>
          <p:cNvPr id="578" name="CustomShape 102"/>
          <p:cNvSpPr/>
          <p:nvPr/>
        </p:nvSpPr>
        <p:spPr>
          <a:xfrm>
            <a:off x="5958360" y="6187680"/>
            <a:ext cx="107280" cy="126000"/>
          </a:xfrm>
          <a:prstGeom prst="rect">
            <a:avLst/>
          </a:prstGeom>
          <a:solidFill>
            <a:srgbClr val="d7e4bd"/>
          </a:solidFill>
          <a:ln w="9360">
            <a:solidFill>
              <a:srgbClr val="4a7ebb"/>
            </a:solidFill>
            <a:round/>
          </a:ln>
        </p:spPr>
      </p:sp>
      <p:sp>
        <p:nvSpPr>
          <p:cNvPr id="579" name="CustomShape 103"/>
          <p:cNvSpPr/>
          <p:nvPr/>
        </p:nvSpPr>
        <p:spPr>
          <a:xfrm>
            <a:off x="5850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0" name="CustomShape 104"/>
          <p:cNvSpPr/>
          <p:nvPr/>
        </p:nvSpPr>
        <p:spPr>
          <a:xfrm>
            <a:off x="574272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1" name="CustomShape 105"/>
          <p:cNvSpPr/>
          <p:nvPr/>
        </p:nvSpPr>
        <p:spPr>
          <a:xfrm>
            <a:off x="56350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2" name="CustomShape 106"/>
          <p:cNvSpPr/>
          <p:nvPr/>
        </p:nvSpPr>
        <p:spPr>
          <a:xfrm>
            <a:off x="552708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3" name="CustomShape 107"/>
          <p:cNvSpPr/>
          <p:nvPr/>
        </p:nvSpPr>
        <p:spPr>
          <a:xfrm>
            <a:off x="54194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4" name="CustomShape 108"/>
          <p:cNvSpPr/>
          <p:nvPr/>
        </p:nvSpPr>
        <p:spPr>
          <a:xfrm>
            <a:off x="53150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5" name="CustomShape 109"/>
          <p:cNvSpPr/>
          <p:nvPr/>
        </p:nvSpPr>
        <p:spPr>
          <a:xfrm>
            <a:off x="520740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6" name="CustomShape 110"/>
          <p:cNvSpPr/>
          <p:nvPr/>
        </p:nvSpPr>
        <p:spPr>
          <a:xfrm>
            <a:off x="509796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7" name="CustomShape 111"/>
          <p:cNvSpPr/>
          <p:nvPr/>
        </p:nvSpPr>
        <p:spPr>
          <a:xfrm>
            <a:off x="4987440" y="6187680"/>
            <a:ext cx="107280" cy="12600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588" name="CustomShape 112"/>
          <p:cNvSpPr/>
          <p:nvPr/>
        </p:nvSpPr>
        <p:spPr>
          <a:xfrm>
            <a:off x="4942800" y="6314400"/>
            <a:ext cx="16538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Message Queue</a:t>
            </a:r>
            <a:endParaRPr/>
          </a:p>
        </p:txBody>
      </p:sp>
      <p:sp>
        <p:nvSpPr>
          <p:cNvPr id="589" name="CustomShape 113"/>
          <p:cNvSpPr/>
          <p:nvPr/>
        </p:nvSpPr>
        <p:spPr>
          <a:xfrm>
            <a:off x="2142000" y="64476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4f6228"/>
          </a:solidFill>
          <a:ln w="9360">
            <a:solidFill>
              <a:srgbClr val="000000"/>
            </a:solidFill>
            <a:round/>
          </a:ln>
        </p:spPr>
      </p:sp>
      <p:sp>
        <p:nvSpPr>
          <p:cNvPr id="590" name="CustomShape 114"/>
          <p:cNvSpPr/>
          <p:nvPr/>
        </p:nvSpPr>
        <p:spPr>
          <a:xfrm>
            <a:off x="2184480" y="142596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b3a2c7"/>
          </a:solidFill>
          <a:ln w="9360">
            <a:solidFill>
              <a:srgbClr val="000000"/>
            </a:solidFill>
            <a:round/>
          </a:ln>
        </p:spPr>
      </p:sp>
      <p:sp>
        <p:nvSpPr>
          <p:cNvPr id="591" name="CustomShape 115"/>
          <p:cNvSpPr/>
          <p:nvPr/>
        </p:nvSpPr>
        <p:spPr>
          <a:xfrm>
            <a:off x="6485400" y="4100040"/>
            <a:ext cx="346680" cy="336240"/>
          </a:xfrm>
          <a:prstGeom prst="roundRect">
            <a:avLst>
              <a:gd fmla="val 16667" name="adj"/>
            </a:avLst>
          </a:prstGeom>
          <a:solidFill>
            <a:srgbClr val="ff8000"/>
          </a:solidFill>
          <a:ln w="9360">
            <a:solidFill>
              <a:srgbClr val="000000"/>
            </a:solidFill>
            <a:round/>
          </a:ln>
        </p:spPr>
      </p:sp>
      <p:sp>
        <p:nvSpPr>
          <p:cNvPr id="592" name="CustomShape 116"/>
          <p:cNvSpPr/>
          <p:nvPr/>
        </p:nvSpPr>
        <p:spPr>
          <a:xfrm>
            <a:off x="3871440" y="4735440"/>
            <a:ext cx="111240" cy="11196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</a:ln>
        </p:spPr>
      </p:sp>
    </p:spTree>
  </p:cSld>
  <p:timing>
    <p:tnLst>
      <p:par>
        <p:cTn dur="indefinite" id="63" nodeType="tmRoot" restart="never">
          <p:childTnLst>
            <p:seq>
              <p:cTn dur="indefinite" id="64" nodeType="mainSeq">
                <p:childTnLst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after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  <p:par>
                                <p:cTn fill="hold" id="68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  <p:par>
                                <p:cTn fill="hold" id="69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  <p:par>
                                <p:cTn fill="hold" id="70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